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5" r:id="rId2"/>
  </p:sldMasterIdLst>
  <p:notesMasterIdLst>
    <p:notesMasterId r:id="rId37"/>
  </p:notesMasterIdLst>
  <p:handoutMasterIdLst>
    <p:handoutMasterId r:id="rId38"/>
  </p:handoutMasterIdLst>
  <p:sldIdLst>
    <p:sldId id="270" r:id="rId3"/>
    <p:sldId id="990" r:id="rId4"/>
    <p:sldId id="326" r:id="rId5"/>
    <p:sldId id="1041" r:id="rId6"/>
    <p:sldId id="1066" r:id="rId7"/>
    <p:sldId id="1067" r:id="rId8"/>
    <p:sldId id="1068" r:id="rId9"/>
    <p:sldId id="1069" r:id="rId10"/>
    <p:sldId id="1070" r:id="rId11"/>
    <p:sldId id="1071" r:id="rId12"/>
    <p:sldId id="1072" r:id="rId13"/>
    <p:sldId id="1073" r:id="rId14"/>
    <p:sldId id="1074" r:id="rId15"/>
    <p:sldId id="1075" r:id="rId16"/>
    <p:sldId id="1076" r:id="rId17"/>
    <p:sldId id="1077" r:id="rId18"/>
    <p:sldId id="1078" r:id="rId19"/>
    <p:sldId id="1079" r:id="rId20"/>
    <p:sldId id="1080" r:id="rId21"/>
    <p:sldId id="1081" r:id="rId22"/>
    <p:sldId id="1082" r:id="rId23"/>
    <p:sldId id="1083" r:id="rId24"/>
    <p:sldId id="1084" r:id="rId25"/>
    <p:sldId id="1085" r:id="rId26"/>
    <p:sldId id="1086" r:id="rId27"/>
    <p:sldId id="1095" r:id="rId28"/>
    <p:sldId id="1094" r:id="rId29"/>
    <p:sldId id="1087" r:id="rId30"/>
    <p:sldId id="1097" r:id="rId31"/>
    <p:sldId id="1090" r:id="rId32"/>
    <p:sldId id="1091" r:id="rId33"/>
    <p:sldId id="725" r:id="rId34"/>
    <p:sldId id="538" r:id="rId35"/>
    <p:sldId id="377" r:id="rId36"/>
  </p:sldIdLst>
  <p:sldSz cx="9144000" cy="6858000" type="screen4x3"/>
  <p:notesSz cx="7099300" cy="10234613"/>
  <p:defaultTextStyle>
    <a:defPPr>
      <a:defRPr lang="en-US"/>
    </a:defPPr>
    <a:lvl1pPr marL="0" lvl="0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3200" b="0" i="0" u="none" kern="1200" baseline="0">
        <a:solidFill>
          <a:schemeClr val="tx1"/>
        </a:solidFill>
        <a:latin typeface="Arial Black" panose="020B0A04020102020204" pitchFamily="34" charset="0"/>
        <a:ea typeface="+mn-ea"/>
        <a:cs typeface="+mn-cs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3200" b="0" i="0" u="none" kern="1200" baseline="0">
        <a:solidFill>
          <a:schemeClr val="tx1"/>
        </a:solidFill>
        <a:latin typeface="Arial Black" panose="020B0A04020102020204" pitchFamily="34" charset="0"/>
        <a:ea typeface="+mn-ea"/>
        <a:cs typeface="+mn-cs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3200" b="0" i="0" u="none" kern="1200" baseline="0">
        <a:solidFill>
          <a:schemeClr val="tx1"/>
        </a:solidFill>
        <a:latin typeface="Arial Black" panose="020B0A04020102020204" pitchFamily="34" charset="0"/>
        <a:ea typeface="+mn-ea"/>
        <a:cs typeface="+mn-cs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3200" b="0" i="0" u="none" kern="1200" baseline="0">
        <a:solidFill>
          <a:schemeClr val="tx1"/>
        </a:solidFill>
        <a:latin typeface="Arial Black" panose="020B0A04020102020204" pitchFamily="34" charset="0"/>
        <a:ea typeface="+mn-ea"/>
        <a:cs typeface="+mn-cs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3200" b="0" i="0" u="none" kern="1200" baseline="0">
        <a:solidFill>
          <a:schemeClr val="tx1"/>
        </a:solidFill>
        <a:latin typeface="Arial Black" panose="020B0A04020102020204" pitchFamily="34" charset="0"/>
        <a:ea typeface="+mn-ea"/>
        <a:cs typeface="+mn-cs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3200" b="0" i="0" u="none" kern="1200" baseline="0">
        <a:solidFill>
          <a:schemeClr val="tx1"/>
        </a:solidFill>
        <a:latin typeface="Arial Black" panose="020B0A04020102020204" pitchFamily="34" charset="0"/>
        <a:ea typeface="+mn-ea"/>
        <a:cs typeface="+mn-cs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3200" b="0" i="0" u="none" kern="1200" baseline="0">
        <a:solidFill>
          <a:schemeClr val="tx1"/>
        </a:solidFill>
        <a:latin typeface="Arial Black" panose="020B0A04020102020204" pitchFamily="34" charset="0"/>
        <a:ea typeface="+mn-ea"/>
        <a:cs typeface="+mn-cs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3200" b="0" i="0" u="none" kern="1200" baseline="0">
        <a:solidFill>
          <a:schemeClr val="tx1"/>
        </a:solidFill>
        <a:latin typeface="Arial Black" panose="020B0A04020102020204" pitchFamily="34" charset="0"/>
        <a:ea typeface="+mn-ea"/>
        <a:cs typeface="+mn-cs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3200" b="0" i="0" u="none" kern="1200" baseline="0">
        <a:solidFill>
          <a:schemeClr val="tx1"/>
        </a:solidFill>
        <a:latin typeface="Arial Black" panose="020B0A040201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0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EA49E"/>
    <a:srgbClr val="9F3DA5"/>
    <a:srgbClr val="003399"/>
    <a:srgbClr val="000066"/>
    <a:srgbClr val="3399FF"/>
    <a:srgbClr val="0033CC"/>
    <a:srgbClr val="000099"/>
    <a:srgbClr val="808080"/>
    <a:srgbClr val="5F5F5F"/>
    <a:srgbClr val="00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234"/>
    <p:restoredTop sz="94254"/>
  </p:normalViewPr>
  <p:slideViewPr>
    <p:cSldViewPr showGuides="1">
      <p:cViewPr varScale="1">
        <p:scale>
          <a:sx n="70" d="100"/>
          <a:sy n="70" d="100"/>
        </p:scale>
        <p:origin x="438" y="66"/>
      </p:cViewPr>
      <p:guideLst>
        <p:guide orient="horz" pos="2160"/>
        <p:guide pos="2806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 showFormatting="0"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presProps" Target="presProp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handoutMaster" Target="handoutMasters/handout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5437188" cy="5111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6661" tIns="48331" rIns="96661" bIns="48331" numCol="1" anchor="t" anchorCtr="0" compatLnSpc="1"/>
          <a:lstStyle>
            <a:lvl1pPr defTabSz="967105" eaLnBrk="0" hangingPunct="0">
              <a:spcBef>
                <a:spcPct val="0"/>
              </a:spcBef>
              <a:buClrTx/>
              <a:buSzTx/>
              <a:buFontTx/>
              <a:buNone/>
              <a:defRPr sz="1300">
                <a:latin typeface="Times New Roman" panose="02020603050405020304" charset="0"/>
                <a:cs typeface="+mn-cs"/>
              </a:defRPr>
            </a:lvl1pPr>
          </a:lstStyle>
          <a:p>
            <a:pPr marL="0" marR="0" lvl="0" indent="0" algn="l" defTabSz="96710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+mn-ea"/>
                <a:cs typeface="+mn-cs"/>
              </a:rPr>
              <a:t>The University of Adelaide, School of Computer Science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575300" y="0"/>
            <a:ext cx="1524000" cy="5111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6661" tIns="48331" rIns="96661" bIns="48331" numCol="1" anchor="t" anchorCtr="0" compatLnSpc="1"/>
          <a:lstStyle>
            <a:lvl1pPr algn="r" defTabSz="967105" eaLnBrk="0" hangingPunct="0">
              <a:spcBef>
                <a:spcPct val="0"/>
              </a:spcBef>
              <a:buClrTx/>
              <a:buSzTx/>
              <a:buFontTx/>
              <a:buNone/>
              <a:defRPr sz="1300">
                <a:latin typeface="Times New Roman" panose="02020603050405020304" charset="0"/>
                <a:cs typeface="+mn-cs"/>
              </a:defRPr>
            </a:lvl1pPr>
          </a:lstStyle>
          <a:p>
            <a:pPr marL="0" marR="0" lvl="0" indent="0" algn="r" defTabSz="96710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5F4F664-1650-487E-AD75-73178DC41CC4}" type="datetime3"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+mn-ea"/>
                <a:cs typeface="+mn-cs"/>
              </a:rPr>
              <a:t>10 September 2020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charset="0"/>
              <a:ea typeface="+mn-ea"/>
              <a:cs typeface="+mn-cs"/>
            </a:endParaRPr>
          </a:p>
        </p:txBody>
      </p:sp>
      <p:sp>
        <p:nvSpPr>
          <p:cNvPr id="614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3438"/>
            <a:ext cx="5437188" cy="5111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6661" tIns="48331" rIns="96661" bIns="48331" numCol="1" anchor="b" anchorCtr="0" compatLnSpc="1"/>
          <a:lstStyle>
            <a:lvl1pPr defTabSz="967105" eaLnBrk="0" hangingPunct="0">
              <a:spcBef>
                <a:spcPct val="0"/>
              </a:spcBef>
              <a:buClrTx/>
              <a:buSzTx/>
              <a:buFontTx/>
              <a:buNone/>
              <a:defRPr sz="1300">
                <a:latin typeface="Times New Roman" panose="02020603050405020304" charset="0"/>
                <a:cs typeface="+mn-cs"/>
              </a:defRPr>
            </a:lvl1pPr>
          </a:lstStyle>
          <a:p>
            <a:pPr marL="0" marR="0" lvl="0" indent="0" algn="l" defTabSz="96710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+mn-ea"/>
                <a:cs typeface="+mn-cs"/>
              </a:rPr>
              <a:t>Chapter 2 — Instructions: Language of the Computer</a:t>
            </a:r>
          </a:p>
        </p:txBody>
      </p:sp>
      <p:sp>
        <p:nvSpPr>
          <p:cNvPr id="614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575300" y="9723438"/>
            <a:ext cx="1524000" cy="5111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6661" tIns="48331" rIns="96661" bIns="48331" numCol="1" anchor="b" anchorCtr="0" compatLnSpc="1"/>
          <a:lstStyle>
            <a:lvl1pPr algn="r" defTabSz="967105">
              <a:defRPr sz="1300">
                <a:latin typeface="Times New Roman" panose="02020603050405020304" charset="0"/>
              </a:defRPr>
            </a:lvl1pPr>
          </a:lstStyle>
          <a:p>
            <a:pPr marL="0" marR="0" lvl="0" indent="0" algn="r" defTabSz="96710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E2502937-4162-4EF3-B0BD-7E4AA460D5DF}" type="slidenum"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+mn-ea"/>
                <a:cs typeface="Arial" panose="020B0604020202020204" pitchFamily="34" charset="0"/>
              </a:rPr>
              <a:t>‹#›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493221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6661" tIns="48331" rIns="96661" bIns="48331" numCol="1" anchor="t" anchorCtr="0" compatLnSpc="1"/>
          <a:lstStyle>
            <a:lvl1pPr defTabSz="967105" eaLnBrk="0" hangingPunct="0">
              <a:spcBef>
                <a:spcPct val="0"/>
              </a:spcBef>
              <a:buClrTx/>
              <a:buSzTx/>
              <a:buFontTx/>
              <a:buNone/>
              <a:defRPr sz="1300">
                <a:latin typeface="Times New Roman" panose="02020603050405020304" charset="0"/>
                <a:cs typeface="+mn-cs"/>
              </a:defRPr>
            </a:lvl1pPr>
          </a:lstStyle>
          <a:p>
            <a:pPr marL="0" marR="0" lvl="0" indent="0" algn="l" defTabSz="96710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+mn-ea"/>
                <a:cs typeface="+mn-cs"/>
              </a:rPr>
              <a:t>The University of Adelaide, School of Computer Science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2725" y="0"/>
            <a:ext cx="3076575" cy="5111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6661" tIns="48331" rIns="96661" bIns="48331" numCol="1" anchor="t" anchorCtr="0" compatLnSpc="1"/>
          <a:lstStyle>
            <a:lvl1pPr algn="r" defTabSz="967105" eaLnBrk="0" hangingPunct="0">
              <a:spcBef>
                <a:spcPct val="0"/>
              </a:spcBef>
              <a:buClrTx/>
              <a:buSzTx/>
              <a:buFontTx/>
              <a:buNone/>
              <a:defRPr sz="1300">
                <a:latin typeface="Times New Roman" panose="02020603050405020304" charset="0"/>
                <a:cs typeface="+mn-cs"/>
              </a:defRPr>
            </a:lvl1pPr>
          </a:lstStyle>
          <a:p>
            <a:pPr marL="0" marR="0" lvl="0" indent="0" algn="r" defTabSz="96710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2511245-2F95-47BF-8A9E-A618464C88CC}" type="datetime3"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+mn-ea"/>
                <a:cs typeface="+mn-cs"/>
              </a:rPr>
              <a:t>10 September 2020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charset="0"/>
              <a:ea typeface="+mn-ea"/>
              <a:cs typeface="+mn-cs"/>
            </a:endParaRPr>
          </a:p>
        </p:txBody>
      </p:sp>
      <p:sp>
        <p:nvSpPr>
          <p:cNvPr id="4100" name="Rectangle 4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90600" y="768350"/>
            <a:ext cx="5118100" cy="3838575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46150" y="4862513"/>
            <a:ext cx="5207000" cy="46037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6661" tIns="48331" rIns="96661" bIns="48331" numCol="1" anchor="t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+mn-ea"/>
                <a:cs typeface="+mn-cs"/>
              </a:rPr>
              <a:t>Click to edit Master text styles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+mn-ea"/>
                <a:cs typeface="+mn-cs"/>
              </a:rPr>
              <a:t>Second level</a:t>
            </a: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+mn-ea"/>
                <a:cs typeface="+mn-cs"/>
              </a:rPr>
              <a:t>Third level</a:t>
            </a:r>
          </a:p>
          <a:p>
            <a:pPr marL="1371600" marR="0" lvl="3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+mn-ea"/>
                <a:cs typeface="+mn-cs"/>
              </a:rPr>
              <a:t>Fourth level</a:t>
            </a:r>
          </a:p>
          <a:p>
            <a:pPr marL="1828800" marR="0" lvl="4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+mn-ea"/>
                <a:cs typeface="+mn-cs"/>
              </a:rPr>
              <a:t>Fifth level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3438"/>
            <a:ext cx="3076575" cy="5111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6661" tIns="48331" rIns="96661" bIns="48331" numCol="1" anchor="b" anchorCtr="0" compatLnSpc="1"/>
          <a:lstStyle>
            <a:lvl1pPr defTabSz="967105" eaLnBrk="0" hangingPunct="0">
              <a:spcBef>
                <a:spcPct val="0"/>
              </a:spcBef>
              <a:buClrTx/>
              <a:buSzTx/>
              <a:buFontTx/>
              <a:buNone/>
              <a:defRPr sz="1300">
                <a:latin typeface="Times New Roman" panose="02020603050405020304" charset="0"/>
                <a:cs typeface="+mn-cs"/>
              </a:defRPr>
            </a:lvl1pPr>
          </a:lstStyle>
          <a:p>
            <a:pPr marL="0" marR="0" lvl="0" indent="0" algn="l" defTabSz="96710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+mn-ea"/>
                <a:cs typeface="+mn-cs"/>
              </a:rPr>
              <a:t>Chapter 2 — Instructions: Language of the Computer</a:t>
            </a:r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2725" y="9723438"/>
            <a:ext cx="3076575" cy="5111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6661" tIns="48331" rIns="96661" bIns="48331" numCol="1" anchor="b" anchorCtr="0" compatLnSpc="1"/>
          <a:lstStyle>
            <a:lvl1pPr algn="r" defTabSz="967105">
              <a:defRPr sz="1300">
                <a:latin typeface="Times New Roman" panose="02020603050405020304" charset="0"/>
              </a:defRPr>
            </a:lvl1pPr>
          </a:lstStyle>
          <a:p>
            <a:pPr marL="0" marR="0" lvl="0" indent="0" algn="r" defTabSz="96710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2F0C3C9C-4F57-4EAF-9DFC-8E5CF829FAB8}" type="slidenum"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+mn-ea"/>
                <a:cs typeface="Arial" panose="020B0604020202020204" pitchFamily="34" charset="0"/>
              </a:rPr>
              <a:t>‹#›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7346834"/>
      </p:ext>
    </p:extLst>
  </p:cSld>
  <p:clrMap bg1="lt1" tx1="dk1" bg2="lt2" tx2="dk2" accent1="accent1" accent2="accent2" accent3="accent3" accent4="accent4" accent5="accent5" accent6="accent6" hlink="hlink" folHlink="folHlink"/>
  <p:hf sldNum="0" hdr="0" ftr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 txBox="1">
            <a:spLocks noGrp="1" noChangeArrowheads="1"/>
          </p:cNvSpPr>
          <p:nvPr>
            <p:ph type="hdr" sz="quarter"/>
          </p:nvPr>
        </p:nvSpPr>
        <p:spPr bwMode="auto"/>
        <p:txBody>
          <a:bodyPr wrap="square" lIns="96661" tIns="48331" rIns="96661" bIns="48331" numCol="1" anchor="t" anchorCtr="0" compatLnSpc="1"/>
          <a:lstStyle>
            <a:lvl1pPr defTabSz="967105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marL="742950" indent="-285750" defTabSz="967105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2pPr>
            <a:lvl3pPr marL="1143000" indent="-228600" defTabSz="967105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3pPr>
            <a:lvl4pPr marL="1600200" indent="-228600" defTabSz="967105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4pPr>
            <a:lvl5pPr marL="2057400" indent="-228600" defTabSz="967105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9pPr>
          </a:lstStyle>
          <a:p>
            <a:pPr marL="0" marR="0" lvl="0" indent="0" algn="l" defTabSz="96710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+mn-ea"/>
                <a:cs typeface="+mn-cs"/>
              </a:rPr>
              <a:t>The University of Adelaide, School of Computer Science</a:t>
            </a:r>
          </a:p>
        </p:txBody>
      </p:sp>
      <p:sp>
        <p:nvSpPr>
          <p:cNvPr id="20483" name="Rectangle 3"/>
          <p:cNvSpPr txBox="1">
            <a:spLocks noGrp="1" noChangeArrowheads="1"/>
          </p:cNvSpPr>
          <p:nvPr>
            <p:ph type="dt" sz="half"/>
          </p:nvPr>
        </p:nvSpPr>
        <p:spPr bwMode="auto"/>
        <p:txBody>
          <a:bodyPr wrap="square" lIns="96661" tIns="48331" rIns="96661" bIns="48331" numCol="1" anchor="t" anchorCtr="0" compatLnSpc="1"/>
          <a:lstStyle>
            <a:lvl1pPr defTabSz="967105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marL="742950" indent="-285750" defTabSz="967105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2pPr>
            <a:lvl3pPr marL="1143000" indent="-228600" defTabSz="967105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3pPr>
            <a:lvl4pPr marL="1600200" indent="-228600" defTabSz="967105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4pPr>
            <a:lvl5pPr marL="2057400" indent="-228600" defTabSz="967105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9pPr>
          </a:lstStyle>
          <a:p>
            <a:pPr marL="0" marR="0" lvl="0" indent="0" algn="r" defTabSz="96710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E19CAC58-94A5-469B-8DEA-186603CBD80E}" type="datetime3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+mn-ea"/>
                <a:cs typeface="+mn-cs"/>
              </a:rPr>
              <a:t>10 September 2020</a:t>
            </a:fld>
            <a:endParaRPr kumimoji="0" lang="en-US" sz="13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charset="0"/>
              <a:ea typeface="+mn-ea"/>
              <a:cs typeface="+mn-cs"/>
            </a:endParaRPr>
          </a:p>
        </p:txBody>
      </p:sp>
      <p:sp>
        <p:nvSpPr>
          <p:cNvPr id="20484" name="Rectangle 6"/>
          <p:cNvSpPr txBox="1">
            <a:spLocks noGrp="1" noChangeArrowheads="1"/>
          </p:cNvSpPr>
          <p:nvPr>
            <p:ph type="ftr" sz="quarter"/>
          </p:nvPr>
        </p:nvSpPr>
        <p:spPr bwMode="auto"/>
        <p:txBody>
          <a:bodyPr wrap="square" lIns="96661" tIns="48331" rIns="96661" bIns="48331" numCol="1" anchor="b" anchorCtr="0" compatLnSpc="1"/>
          <a:lstStyle>
            <a:lvl1pPr defTabSz="967105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marL="742950" indent="-285750" defTabSz="967105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2pPr>
            <a:lvl3pPr marL="1143000" indent="-228600" defTabSz="967105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3pPr>
            <a:lvl4pPr marL="1600200" indent="-228600" defTabSz="967105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4pPr>
            <a:lvl5pPr marL="2057400" indent="-228600" defTabSz="967105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9pPr>
          </a:lstStyle>
          <a:p>
            <a:pPr marL="0" marR="0" lvl="0" indent="0" algn="l" defTabSz="96710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+mn-ea"/>
                <a:cs typeface="+mn-cs"/>
              </a:rPr>
              <a:t>Chapter 2 — Instructions: Language of the Computer</a:t>
            </a:r>
          </a:p>
        </p:txBody>
      </p:sp>
      <p:sp>
        <p:nvSpPr>
          <p:cNvPr id="6148" name="Rectangle 7"/>
          <p:cNvSpPr txBox="1">
            <a:spLocks noGrp="1"/>
          </p:cNvSpPr>
          <p:nvPr>
            <p:ph type="sldNum" sz="quarter"/>
          </p:nvPr>
        </p:nvSpPr>
        <p:spPr>
          <a:xfrm>
            <a:off x="4022725" y="9723438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6661" tIns="48331" rIns="96661" bIns="48331" anchor="b"/>
          <a:lstStyle/>
          <a:p>
            <a:pPr lvl="0" algn="r" defTabSz="967105" eaLnBrk="1" hangingPunct="1"/>
            <a:fld id="{9A0DB2DC-4C9A-4742-B13C-FB6460FD3503}" type="slidenum">
              <a:rPr lang="en-US" altLang="zh-CN" sz="1300" dirty="0">
                <a:latin typeface="Times New Roman" panose="02020603050405020304" charset="0"/>
              </a:rPr>
              <a:t>1</a:t>
            </a:fld>
            <a:endParaRPr lang="en-US" altLang="zh-CN" sz="1300" dirty="0">
              <a:latin typeface="Times New Roman" panose="02020603050405020304" charset="0"/>
            </a:endParaRPr>
          </a:p>
        </p:txBody>
      </p:sp>
      <p:sp>
        <p:nvSpPr>
          <p:cNvPr id="6149" name="Rectangle 2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6150" name="Rectangle 3"/>
          <p:cNvSpPr>
            <a:spLocks noGrp="1"/>
          </p:cNvSpPr>
          <p:nvPr>
            <p:ph type="body"/>
          </p:nvPr>
        </p:nvSpPr>
        <p:spPr/>
        <p:txBody>
          <a:bodyPr wrap="square" lIns="96661" tIns="48331" rIns="96661" bIns="48331" anchor="t"/>
          <a:lstStyle/>
          <a:p>
            <a:pPr lvl="0" eaLnBrk="1" hangingPunct="1"/>
            <a:endParaRPr lang="en-AU" altLang="x-none" dirty="0"/>
          </a:p>
        </p:txBody>
      </p:sp>
    </p:spTree>
    <p:extLst>
      <p:ext uri="{BB962C8B-B14F-4D97-AF65-F5344CB8AC3E}">
        <p14:creationId xmlns:p14="http://schemas.microsoft.com/office/powerpoint/2010/main" val="5740090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FCD0F05-B55A-473E-B5A8-341ED487C955}" type="slidenum">
              <a:rPr lang="en-US"/>
              <a:pPr/>
              <a:t>11</a:t>
            </a:fld>
            <a:endParaRPr lang="en-US"/>
          </a:p>
        </p:txBody>
      </p:sp>
      <p:sp>
        <p:nvSpPr>
          <p:cNvPr id="8949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49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1399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4C8389E-B1F7-4CB0-AA4C-429F62CA28AF}" type="slidenum">
              <a:rPr lang="en-US"/>
              <a:pPr/>
              <a:t>12</a:t>
            </a:fld>
            <a:endParaRPr lang="en-US"/>
          </a:p>
        </p:txBody>
      </p:sp>
      <p:sp>
        <p:nvSpPr>
          <p:cNvPr id="8960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60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4137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4397FFD-806E-411E-9FF2-1FEC20B0B092}" type="slidenum">
              <a:rPr lang="en-US"/>
              <a:pPr/>
              <a:t>13</a:t>
            </a:fld>
            <a:endParaRPr lang="en-US"/>
          </a:p>
        </p:txBody>
      </p:sp>
      <p:sp>
        <p:nvSpPr>
          <p:cNvPr id="8970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70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9940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776F65A-8DA5-40D3-AD46-6B3606145411}" type="slidenum">
              <a:rPr lang="en-US"/>
              <a:pPr/>
              <a:t>14</a:t>
            </a:fld>
            <a:endParaRPr lang="en-US"/>
          </a:p>
        </p:txBody>
      </p:sp>
      <p:sp>
        <p:nvSpPr>
          <p:cNvPr id="8980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80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013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2436B3F-F64B-49A5-B1DA-0CC1F1813AEC}" type="slidenum">
              <a:rPr lang="en-US"/>
              <a:pPr/>
              <a:t>15</a:t>
            </a:fld>
            <a:endParaRPr lang="en-US"/>
          </a:p>
        </p:txBody>
      </p:sp>
      <p:sp>
        <p:nvSpPr>
          <p:cNvPr id="8990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90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7552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D000B28-187B-4F42-8B6C-E1CE3D18B496}" type="slidenum">
              <a:rPr lang="en-US"/>
              <a:pPr/>
              <a:t>16</a:t>
            </a:fld>
            <a:endParaRPr lang="en-US"/>
          </a:p>
        </p:txBody>
      </p:sp>
      <p:sp>
        <p:nvSpPr>
          <p:cNvPr id="9000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0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8555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D96E2E8-93B8-4CC7-B354-49FB842DF0EA}" type="slidenum">
              <a:rPr lang="en-US"/>
              <a:pPr/>
              <a:t>17</a:t>
            </a:fld>
            <a:endParaRPr lang="en-US"/>
          </a:p>
        </p:txBody>
      </p:sp>
      <p:sp>
        <p:nvSpPr>
          <p:cNvPr id="901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6127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1268B34-8CEE-4216-B750-8B8268FD79E2}" type="slidenum">
              <a:rPr lang="en-US"/>
              <a:pPr/>
              <a:t>18</a:t>
            </a:fld>
            <a:endParaRPr lang="en-US"/>
          </a:p>
        </p:txBody>
      </p:sp>
      <p:sp>
        <p:nvSpPr>
          <p:cNvPr id="902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21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6297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A2A4064-5411-4C1C-9109-5F2297FB0453}" type="slidenum">
              <a:rPr lang="en-US"/>
              <a:pPr/>
              <a:t>19</a:t>
            </a:fld>
            <a:endParaRPr lang="en-US"/>
          </a:p>
        </p:txBody>
      </p:sp>
      <p:sp>
        <p:nvSpPr>
          <p:cNvPr id="9031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31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75509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D435999-375D-4737-B5D8-8FB6138A2A20}" type="slidenum">
              <a:rPr lang="en-US"/>
              <a:pPr/>
              <a:t>20</a:t>
            </a:fld>
            <a:endParaRPr lang="en-US"/>
          </a:p>
        </p:txBody>
      </p:sp>
      <p:sp>
        <p:nvSpPr>
          <p:cNvPr id="904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41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4674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6"/>
          <p:cNvSpPr txBox="1">
            <a:spLocks noGrp="1"/>
          </p:cNvSpPr>
          <p:nvPr>
            <p:ph type="ftr" sz="quarte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eaLnBrk="1" hangingPunct="1"/>
            <a:r>
              <a:rPr sz="1200" b="0" i="0" dirty="0">
                <a:latin typeface="Times New Roman" panose="02020603050405020304" charset="0"/>
              </a:rPr>
              <a:t>15.#</a:t>
            </a:r>
          </a:p>
        </p:txBody>
      </p:sp>
      <p:sp>
        <p:nvSpPr>
          <p:cNvPr id="22530" name="Rectangle 2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22531" name="Rectangle 3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t"/>
          <a:lstStyle/>
          <a:p>
            <a:pPr lvl="0" eaLnBrk="1" hangingPunct="1"/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7319164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B28CE5C-CA1E-4F6F-86A8-6C47ECDDEC43}" type="slidenum">
              <a:rPr lang="en-US"/>
              <a:pPr/>
              <a:t>21</a:t>
            </a:fld>
            <a:endParaRPr lang="en-US"/>
          </a:p>
        </p:txBody>
      </p:sp>
      <p:sp>
        <p:nvSpPr>
          <p:cNvPr id="9052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5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83298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95FD23F-8BF9-4B14-91AE-C5A9961A2D9E}" type="slidenum">
              <a:rPr lang="en-US"/>
              <a:pPr/>
              <a:t>22</a:t>
            </a:fld>
            <a:endParaRPr lang="en-US"/>
          </a:p>
        </p:txBody>
      </p:sp>
      <p:sp>
        <p:nvSpPr>
          <p:cNvPr id="906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6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18090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4C5A071-A518-4B93-8ABC-70C87F4AB217}" type="slidenum">
              <a:rPr lang="en-US"/>
              <a:pPr/>
              <a:t>23</a:t>
            </a:fld>
            <a:endParaRPr lang="en-US"/>
          </a:p>
        </p:txBody>
      </p:sp>
      <p:sp>
        <p:nvSpPr>
          <p:cNvPr id="9072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72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37739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0900AB6-AB98-475D-A33D-4BA10A8760E1}" type="slidenum">
              <a:rPr lang="en-US"/>
              <a:pPr/>
              <a:t>24</a:t>
            </a:fld>
            <a:endParaRPr lang="en-US"/>
          </a:p>
        </p:txBody>
      </p:sp>
      <p:sp>
        <p:nvSpPr>
          <p:cNvPr id="908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8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17103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D513941-5112-4F84-BC9C-9FBC03D683A3}" type="slidenum">
              <a:rPr lang="en-US"/>
              <a:pPr/>
              <a:t>25</a:t>
            </a:fld>
            <a:endParaRPr lang="en-US"/>
          </a:p>
        </p:txBody>
      </p:sp>
      <p:sp>
        <p:nvSpPr>
          <p:cNvPr id="909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9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01325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D513941-5112-4F84-BC9C-9FBC03D683A3}" type="slidenum">
              <a:rPr lang="en-US"/>
              <a:pPr/>
              <a:t>26</a:t>
            </a:fld>
            <a:endParaRPr lang="en-US"/>
          </a:p>
        </p:txBody>
      </p:sp>
      <p:sp>
        <p:nvSpPr>
          <p:cNvPr id="909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9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84991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D513941-5112-4F84-BC9C-9FBC03D683A3}" type="slidenum">
              <a:rPr lang="en-US"/>
              <a:pPr/>
              <a:t>27</a:t>
            </a:fld>
            <a:endParaRPr lang="en-US"/>
          </a:p>
        </p:txBody>
      </p:sp>
      <p:sp>
        <p:nvSpPr>
          <p:cNvPr id="909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9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36058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E246606-8EF7-4402-9097-E331E373914A}" type="slidenum">
              <a:rPr lang="en-US"/>
              <a:pPr/>
              <a:t>28</a:t>
            </a:fld>
            <a:endParaRPr lang="en-US"/>
          </a:p>
        </p:txBody>
      </p:sp>
      <p:sp>
        <p:nvSpPr>
          <p:cNvPr id="9103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03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41035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D513941-5112-4F84-BC9C-9FBC03D683A3}" type="slidenum">
              <a:rPr lang="en-US"/>
              <a:pPr/>
              <a:t>29</a:t>
            </a:fld>
            <a:endParaRPr lang="en-US"/>
          </a:p>
        </p:txBody>
      </p:sp>
      <p:sp>
        <p:nvSpPr>
          <p:cNvPr id="909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9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69276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199E4DA-4E19-407B-A449-02048A986C00}" type="slidenum">
              <a:rPr lang="en-US"/>
              <a:pPr/>
              <a:t>30</a:t>
            </a:fld>
            <a:endParaRPr lang="en-US"/>
          </a:p>
        </p:txBody>
      </p:sp>
      <p:sp>
        <p:nvSpPr>
          <p:cNvPr id="913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34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3962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6"/>
          <p:cNvSpPr txBox="1">
            <a:spLocks noGrp="1"/>
          </p:cNvSpPr>
          <p:nvPr>
            <p:ph type="ftr" sz="quarte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eaLnBrk="1" hangingPunct="1">
              <a:spcBef>
                <a:spcPct val="0"/>
              </a:spcBef>
            </a:pPr>
            <a:r>
              <a:rPr lang="en-US" altLang="en-US" dirty="0">
                <a:cs typeface="Arial" panose="020B0604020202020204" pitchFamily="34" charset="0"/>
              </a:rPr>
              <a:t>26.#</a:t>
            </a:r>
            <a:endParaRPr lang="en-US" altLang="en-US" dirty="0">
              <a:ea typeface="Arial" panose="020B0604020202020204" pitchFamily="34" charset="0"/>
            </a:endParaRPr>
          </a:p>
        </p:txBody>
      </p:sp>
      <p:sp>
        <p:nvSpPr>
          <p:cNvPr id="80899" name="Rectangle 2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80900" name="Rectangle 3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t"/>
          <a:lstStyle/>
          <a:p>
            <a:pPr lvl="0" eaLnBrk="1" hangingPunct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41460651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D1266FC-2EA1-4F2A-AE5B-6513A717E425}" type="slidenum">
              <a:rPr lang="en-US"/>
              <a:pPr/>
              <a:t>31</a:t>
            </a:fld>
            <a:endParaRPr lang="en-US"/>
          </a:p>
        </p:txBody>
      </p:sp>
      <p:sp>
        <p:nvSpPr>
          <p:cNvPr id="914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44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6080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AE2EE59-E6BE-4220-95EA-96F7488B41D5}" type="slidenum">
              <a:rPr lang="en-US"/>
              <a:pPr/>
              <a:t>5</a:t>
            </a:fld>
            <a:endParaRPr lang="en-US"/>
          </a:p>
        </p:txBody>
      </p:sp>
      <p:sp>
        <p:nvSpPr>
          <p:cNvPr id="8888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88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3364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EB5439F-3612-48A7-9BCC-60C870A31A13}" type="slidenum">
              <a:rPr lang="en-US"/>
              <a:pPr/>
              <a:t>6</a:t>
            </a:fld>
            <a:endParaRPr lang="en-US"/>
          </a:p>
        </p:txBody>
      </p:sp>
      <p:sp>
        <p:nvSpPr>
          <p:cNvPr id="8898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98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0958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CB36C96-E30E-4E0C-BF76-8D3B5FA56A63}" type="slidenum">
              <a:rPr lang="en-US"/>
              <a:pPr/>
              <a:t>7</a:t>
            </a:fld>
            <a:endParaRPr lang="en-US"/>
          </a:p>
        </p:txBody>
      </p:sp>
      <p:sp>
        <p:nvSpPr>
          <p:cNvPr id="8908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8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7211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B87EB98-9F69-4367-B2BB-BA2AE28CD417}" type="slidenum">
              <a:rPr lang="en-US"/>
              <a:pPr/>
              <a:t>8</a:t>
            </a:fld>
            <a:endParaRPr lang="en-US"/>
          </a:p>
        </p:txBody>
      </p:sp>
      <p:sp>
        <p:nvSpPr>
          <p:cNvPr id="8919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19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6981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7C418CB-B998-49B8-8562-0CB5D5DF3C7A}" type="slidenum">
              <a:rPr lang="en-US"/>
              <a:pPr/>
              <a:t>9</a:t>
            </a:fld>
            <a:endParaRPr lang="en-US"/>
          </a:p>
        </p:txBody>
      </p:sp>
      <p:sp>
        <p:nvSpPr>
          <p:cNvPr id="8929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29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2216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66F5A96-6CBC-4D19-9182-8B86C70ABE55}" type="slidenum">
              <a:rPr lang="en-US"/>
              <a:pPr/>
              <a:t>10</a:t>
            </a:fld>
            <a:endParaRPr lang="en-US"/>
          </a:p>
        </p:txBody>
      </p:sp>
      <p:sp>
        <p:nvSpPr>
          <p:cNvPr id="8939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39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5823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fontAlgn="base"/>
            <a:r>
              <a:rPr lang="en-US" strike="noStrike" noProof="1" smtClean="0"/>
              <a:t>Click to edit Master title style</a:t>
            </a:r>
            <a:endParaRPr lang="en-US" strike="noStrike" noProof="1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pPr fontAlgn="base"/>
            <a:r>
              <a:rPr lang="en-US" strike="noStrike" noProof="1" smtClean="0"/>
              <a:t>Click to edit Master subtitle style</a:t>
            </a:r>
            <a:endParaRPr lang="en-US" strike="noStrike" noProof="1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pPr fontAlgn="base"/>
            <a:r>
              <a:rPr lang="en-US" strike="noStrike" noProof="1" smtClean="0"/>
              <a:t>Click to edit Master title style</a:t>
            </a:r>
            <a:endParaRPr lang="en-US" strike="noStrike" noProof="1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3200" b="0" i="0" u="none" strike="noStrike" kern="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en-US" strike="noStrike" noProof="1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strike="noStrike" noProof="1" smtClean="0"/>
              <a:t>Click to edit Master title style</a:t>
            </a:r>
            <a:endParaRPr lang="en-US" strike="noStrike" noProof="1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en-US" strike="noStrike" noProof="1" smtClean="0"/>
              <a:t>Click to edit Master text styles</a:t>
            </a:r>
          </a:p>
          <a:p>
            <a:pPr lvl="1" fontAlgn="base"/>
            <a:r>
              <a:rPr lang="en-US" strike="noStrike" noProof="1" smtClean="0"/>
              <a:t>Second level</a:t>
            </a:r>
          </a:p>
          <a:p>
            <a:pPr lvl="2" fontAlgn="base"/>
            <a:r>
              <a:rPr lang="en-US" strike="noStrike" noProof="1" smtClean="0"/>
              <a:t>Third level</a:t>
            </a:r>
          </a:p>
          <a:p>
            <a:pPr lvl="3" fontAlgn="base"/>
            <a:r>
              <a:rPr lang="en-US" strike="noStrike" noProof="1" smtClean="0"/>
              <a:t>Fourth level</a:t>
            </a:r>
          </a:p>
          <a:p>
            <a:pPr lvl="4" fontAlgn="base"/>
            <a:r>
              <a:rPr lang="en-US" strike="noStrike" noProof="1" smtClean="0"/>
              <a:t>Fifth level</a:t>
            </a:r>
            <a:endParaRPr lang="en-US" strike="noStrike" noProof="1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pPr fontAlgn="base"/>
            <a:r>
              <a:rPr lang="en-US" strike="noStrike" noProof="1" smtClean="0"/>
              <a:t>Click to edit Master title style</a:t>
            </a:r>
            <a:endParaRPr lang="en-US" strike="noStrike" noProof="1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fontAlgn="base"/>
            <a:r>
              <a:rPr lang="en-US" strike="noStrike" noProof="1" smtClean="0"/>
              <a:t>Click to edit Master text styles</a:t>
            </a:r>
          </a:p>
          <a:p>
            <a:pPr lvl="1" fontAlgn="base"/>
            <a:r>
              <a:rPr lang="en-US" strike="noStrike" noProof="1" smtClean="0"/>
              <a:t>Second level</a:t>
            </a:r>
          </a:p>
          <a:p>
            <a:pPr lvl="2" fontAlgn="base"/>
            <a:r>
              <a:rPr lang="en-US" strike="noStrike" noProof="1" smtClean="0"/>
              <a:t>Third level</a:t>
            </a:r>
          </a:p>
          <a:p>
            <a:pPr lvl="3" fontAlgn="base"/>
            <a:r>
              <a:rPr lang="en-US" strike="noStrike" noProof="1" smtClean="0"/>
              <a:t>Fourth level</a:t>
            </a:r>
          </a:p>
          <a:p>
            <a:pPr lvl="4" fontAlgn="base"/>
            <a:r>
              <a:rPr lang="en-US" strike="noStrike" noProof="1" smtClean="0"/>
              <a:t>Fifth level</a:t>
            </a:r>
            <a:endParaRPr lang="en-US" strike="noStrike" noProof="1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1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0" y="0"/>
            <a:ext cx="9144000" cy="76517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GB" sz="24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9" name="Rectangle 9"/>
          <p:cNvSpPr>
            <a:spLocks noChangeArrowheads="1"/>
          </p:cNvSpPr>
          <p:nvPr/>
        </p:nvSpPr>
        <p:spPr bwMode="auto">
          <a:xfrm>
            <a:off x="0" y="765175"/>
            <a:ext cx="9144000" cy="17463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wrap="none" anchor="ctr"/>
          <a:lstStyle>
            <a:lvl1pPr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buNone/>
              <a:defRPr/>
            </a:pPr>
            <a:endParaRPr kumimoji="0" lang="en-US" sz="3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Rectangle 19"/>
          <p:cNvSpPr>
            <a:spLocks noChangeArrowheads="1"/>
          </p:cNvSpPr>
          <p:nvPr/>
        </p:nvSpPr>
        <p:spPr bwMode="auto">
          <a:xfrm>
            <a:off x="2197100" y="765175"/>
            <a:ext cx="46038" cy="5732463"/>
          </a:xfrm>
          <a:prstGeom prst="rect">
            <a:avLst/>
          </a:prstGeom>
          <a:gradFill rotWithShape="1">
            <a:gsLst>
              <a:gs pos="0">
                <a:srgbClr val="808080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</p:spPr>
        <p:txBody>
          <a:bodyPr wrap="none" anchor="ctr"/>
          <a:lstStyle>
            <a:lvl1pPr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buNone/>
              <a:defRPr/>
            </a:pPr>
            <a:endParaRPr kumimoji="0" lang="en-US" sz="3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1" name="Rectangle 20"/>
          <p:cNvSpPr>
            <a:spLocks noChangeArrowheads="1"/>
          </p:cNvSpPr>
          <p:nvPr/>
        </p:nvSpPr>
        <p:spPr bwMode="auto">
          <a:xfrm>
            <a:off x="2559050" y="1195388"/>
            <a:ext cx="46038" cy="3816350"/>
          </a:xfrm>
          <a:prstGeom prst="rect">
            <a:avLst/>
          </a:prstGeom>
          <a:gradFill rotWithShape="1">
            <a:gsLst>
              <a:gs pos="0">
                <a:srgbClr val="767D79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txBody>
          <a:bodyPr wrap="none" anchor="ctr"/>
          <a:lstStyle>
            <a:lvl1pPr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buNone/>
              <a:defRPr/>
            </a:pPr>
            <a:endParaRPr kumimoji="0" lang="en-US" sz="3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2" name="Rectangle 21"/>
          <p:cNvSpPr>
            <a:spLocks noChangeArrowheads="1"/>
          </p:cNvSpPr>
          <p:nvPr/>
        </p:nvSpPr>
        <p:spPr bwMode="auto">
          <a:xfrm>
            <a:off x="2341563" y="1916113"/>
            <a:ext cx="6623050" cy="46038"/>
          </a:xfrm>
          <a:prstGeom prst="rect">
            <a:avLst/>
          </a:prstGeom>
          <a:gradFill rotWithShape="1">
            <a:gsLst>
              <a:gs pos="0">
                <a:srgbClr val="5F5F5F"/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txBody>
          <a:bodyPr wrap="none" anchor="ctr"/>
          <a:lstStyle>
            <a:lvl1pPr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buNone/>
              <a:defRPr/>
            </a:pPr>
            <a:endParaRPr kumimoji="0" lang="en-US" sz="3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3" name="Rectangle 38"/>
          <p:cNvSpPr>
            <a:spLocks noChangeArrowheads="1"/>
          </p:cNvSpPr>
          <p:nvPr/>
        </p:nvSpPr>
        <p:spPr bwMode="auto">
          <a:xfrm>
            <a:off x="0" y="6308725"/>
            <a:ext cx="9144000" cy="54927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buNone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</p:txBody>
      </p:sp>
      <p:sp>
        <p:nvSpPr>
          <p:cNvPr id="14" name="Rectangle 39"/>
          <p:cNvSpPr>
            <a:spLocks noChangeArrowheads="1"/>
          </p:cNvSpPr>
          <p:nvPr/>
        </p:nvSpPr>
        <p:spPr bwMode="auto">
          <a:xfrm>
            <a:off x="0" y="6308725"/>
            <a:ext cx="9144000" cy="17463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wrap="none" anchor="ctr"/>
          <a:lstStyle>
            <a:lvl1pPr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buNone/>
              <a:defRPr/>
            </a:pPr>
            <a:endParaRPr kumimoji="0" lang="en-US" sz="3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5" name="Text Box 42"/>
          <p:cNvSpPr txBox="1">
            <a:spLocks noChangeArrowheads="1"/>
          </p:cNvSpPr>
          <p:nvPr/>
        </p:nvSpPr>
        <p:spPr bwMode="auto">
          <a:xfrm>
            <a:off x="8388350" y="6497638"/>
            <a:ext cx="576263" cy="27463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2C6593B8-455B-4147-8342-0DD5E2CC034A}" type="slidenum">
              <a:rPr kumimoji="0" lang="en-AU" sz="12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‹#›</a:t>
            </a:fld>
            <a:endParaRPr kumimoji="0" lang="en-GB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628650" y="365125"/>
            <a:ext cx="7886700" cy="58118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-76200" y="6400800"/>
            <a:ext cx="1905000" cy="457200"/>
          </a:xfrm>
        </p:spPr>
        <p:txBody>
          <a:bodyPr/>
          <a:lstStyle/>
          <a:p>
            <a:pPr lvl="0"/>
            <a:r>
              <a:t>11.</a:t>
            </a:r>
            <a:fld id="{9A0DB2DC-4C9A-4742-B13C-FB6460FD3503}" type="slidenum">
              <a:rPr lang="en-US" sz="2000" b="1">
                <a:solidFill>
                  <a:schemeClr val="bg2"/>
                </a:solidFill>
                <a:latin typeface="Arial" panose="020B0604020202020204" pitchFamily="34" charset="0"/>
              </a:rPr>
              <a:t>‹#›</a:t>
            </a:fld>
            <a:endParaRPr lang="en-US" sz="2000" b="1">
              <a:solidFill>
                <a:schemeClr val="bg2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735" b="1" i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>
          <a:xfrm>
            <a:off x="3108960" y="6377939"/>
            <a:ext cx="2926080" cy="3429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>
          <a:xfrm>
            <a:off x="457200" y="6377939"/>
            <a:ext cx="2103120" cy="342900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9/10/2020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>
          <a:xfrm>
            <a:off x="664737" y="6243369"/>
            <a:ext cx="575572" cy="253360"/>
          </a:xfrm>
          <a:prstGeom prst="rect">
            <a:avLst/>
          </a:prstGeom>
        </p:spPr>
        <p:txBody>
          <a:bodyPr lIns="0" tIns="0" rIns="0" bIns="0"/>
          <a:lstStyle>
            <a:lvl1pPr>
              <a:defRPr sz="1710" b="1" i="0">
                <a:solidFill>
                  <a:srgbClr val="1B1B1B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pPr marL="10795">
              <a:lnSpc>
                <a:spcPts val="1815"/>
              </a:lnSpc>
            </a:pPr>
            <a:r>
              <a:rPr lang="en-IN" spc="-4" smtClean="0"/>
              <a:t>13.</a:t>
            </a:r>
            <a:fld id="{81D60167-4931-47E6-BA6A-407CBD079E47}" type="slidenum">
              <a:rPr lang="en-IN" spc="-4" smtClean="0"/>
              <a:t>‹#›</a:t>
            </a:fld>
            <a:endParaRPr spc="-4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fontAlgn="base"/>
            <a:r>
              <a:rPr lang="en-US" strike="noStrike" noProof="1" smtClean="0"/>
              <a:t>Click to edit Master title style</a:t>
            </a:r>
            <a:endParaRPr lang="en-US" strike="noStrike" noProof="1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pPr fontAlgn="base"/>
            <a:r>
              <a:rPr lang="en-US" strike="noStrike" noProof="1" smtClean="0"/>
              <a:t>Click to edit Master subtitle style</a:t>
            </a:r>
            <a:endParaRPr lang="en-US" strike="noStrike" noProof="1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9762"/>
          </a:xfrm>
        </p:spPr>
        <p:txBody>
          <a:bodyPr/>
          <a:lstStyle>
            <a:lvl1pPr>
              <a:defRPr sz="2800"/>
            </a:lvl1pPr>
          </a:lstStyle>
          <a:p>
            <a:pPr fontAlgn="base"/>
            <a:r>
              <a:rPr lang="en-US" strike="noStrike" noProof="1" smtClean="0"/>
              <a:t>Click to edit Master title style</a:t>
            </a:r>
            <a:endParaRPr lang="en-US" strike="noStrike" noProof="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51355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200"/>
            </a:lvl4pPr>
            <a:lvl5pPr>
              <a:defRPr sz="1200"/>
            </a:lvl5pPr>
          </a:lstStyle>
          <a:p>
            <a:pPr lvl="0" fontAlgn="base"/>
            <a:r>
              <a:rPr lang="en-US" strike="noStrike" noProof="1" smtClean="0"/>
              <a:t>Click to edit Master text styles</a:t>
            </a:r>
          </a:p>
          <a:p>
            <a:pPr lvl="1" fontAlgn="base"/>
            <a:r>
              <a:rPr lang="en-US" strike="noStrike" noProof="1" smtClean="0"/>
              <a:t>Second level</a:t>
            </a:r>
          </a:p>
          <a:p>
            <a:pPr lvl="2" fontAlgn="base"/>
            <a:r>
              <a:rPr lang="en-US" strike="noStrike" noProof="1" smtClean="0"/>
              <a:t>Third level</a:t>
            </a:r>
          </a:p>
          <a:p>
            <a:pPr lvl="3" fontAlgn="base"/>
            <a:r>
              <a:rPr lang="en-US" strike="noStrike" noProof="1" smtClean="0"/>
              <a:t>Fourth level</a:t>
            </a:r>
          </a:p>
          <a:p>
            <a:pPr lvl="4" fontAlgn="base"/>
            <a:r>
              <a:rPr lang="en-US" strike="noStrike" noProof="1" smtClean="0"/>
              <a:t>Fifth level</a:t>
            </a:r>
            <a:endParaRPr lang="en-US" strike="noStrike" noProof="1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strike="noStrike" noProof="1" smtClean="0"/>
              <a:t>Click to edit Master title style</a:t>
            </a:r>
            <a:endParaRPr lang="en-US" strike="noStrike" noProof="1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9762"/>
          </a:xfrm>
        </p:spPr>
        <p:txBody>
          <a:bodyPr/>
          <a:lstStyle>
            <a:lvl1pPr>
              <a:defRPr sz="2800"/>
            </a:lvl1pPr>
          </a:lstStyle>
          <a:p>
            <a:pPr fontAlgn="base"/>
            <a:r>
              <a:rPr lang="en-US" strike="noStrike" noProof="1" smtClean="0"/>
              <a:t>Click to edit Master title style</a:t>
            </a:r>
            <a:endParaRPr lang="en-US" strike="noStrike" noProof="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51355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200"/>
            </a:lvl4pPr>
            <a:lvl5pPr>
              <a:defRPr sz="1200"/>
            </a:lvl5pPr>
          </a:lstStyle>
          <a:p>
            <a:pPr lvl="0" fontAlgn="base"/>
            <a:r>
              <a:rPr lang="en-US" strike="noStrike" noProof="1" smtClean="0"/>
              <a:t>Click to edit Master text styles</a:t>
            </a:r>
          </a:p>
          <a:p>
            <a:pPr lvl="1" fontAlgn="base"/>
            <a:r>
              <a:rPr lang="en-US" strike="noStrike" noProof="1" smtClean="0"/>
              <a:t>Second level</a:t>
            </a:r>
          </a:p>
          <a:p>
            <a:pPr lvl="2" fontAlgn="base"/>
            <a:r>
              <a:rPr lang="en-US" strike="noStrike" noProof="1" smtClean="0"/>
              <a:t>Third level</a:t>
            </a:r>
          </a:p>
          <a:p>
            <a:pPr lvl="3" fontAlgn="base"/>
            <a:r>
              <a:rPr lang="en-US" strike="noStrike" noProof="1" smtClean="0"/>
              <a:t>Fourth level</a:t>
            </a:r>
          </a:p>
          <a:p>
            <a:pPr lvl="4" fontAlgn="base"/>
            <a:r>
              <a:rPr lang="en-US" strike="noStrike" noProof="1" smtClean="0"/>
              <a:t>Fifth level</a:t>
            </a:r>
            <a:endParaRPr lang="en-US" strike="noStrike" noProof="1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strike="noStrike" noProof="1" smtClean="0"/>
              <a:t>Click to edit Master title style</a:t>
            </a:r>
            <a:endParaRPr lang="en-US" strike="noStrike" noProof="1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strike="noStrike" noProof="1" smtClean="0"/>
              <a:t>Click to edit Master title style</a:t>
            </a:r>
            <a:endParaRPr lang="en-US" strike="noStrike" noProof="1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pPr fontAlgn="base"/>
            <a:r>
              <a:rPr lang="en-US" strike="noStrike" noProof="1" smtClean="0"/>
              <a:t>Click to edit Master title style</a:t>
            </a:r>
            <a:endParaRPr lang="en-US" strike="noStrike" noProof="1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 fontAlgn="base"/>
            <a:r>
              <a:rPr lang="en-US" strike="noStrike" noProof="1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strike="noStrike" noProof="1" smtClean="0"/>
              <a:t>Click to edit Master title style</a:t>
            </a:r>
            <a:endParaRPr lang="en-US" strike="noStrike" noProof="1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en-US" strike="noStrike" noProof="1" smtClean="0"/>
              <a:t>Click to edit Master text styles</a:t>
            </a:r>
          </a:p>
          <a:p>
            <a:pPr lvl="1" fontAlgn="base"/>
            <a:r>
              <a:rPr lang="en-US" strike="noStrike" noProof="1" smtClean="0"/>
              <a:t>Second level</a:t>
            </a:r>
          </a:p>
          <a:p>
            <a:pPr lvl="2" fontAlgn="base"/>
            <a:r>
              <a:rPr lang="en-US" strike="noStrike" noProof="1" smtClean="0"/>
              <a:t>Third level</a:t>
            </a:r>
          </a:p>
          <a:p>
            <a:pPr lvl="3" fontAlgn="base"/>
            <a:r>
              <a:rPr lang="en-US" strike="noStrike" noProof="1" smtClean="0"/>
              <a:t>Fourth level</a:t>
            </a:r>
          </a:p>
          <a:p>
            <a:pPr lvl="4" fontAlgn="base"/>
            <a:r>
              <a:rPr lang="en-US" strike="noStrike" noProof="1" smtClean="0"/>
              <a:t>Fifth level</a:t>
            </a:r>
            <a:endParaRPr lang="en-US" strike="noStrike" noProof="1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en-US" strike="noStrike" noProof="1" smtClean="0"/>
              <a:t>Click to edit Master text styles</a:t>
            </a:r>
          </a:p>
          <a:p>
            <a:pPr lvl="1" fontAlgn="base"/>
            <a:r>
              <a:rPr lang="en-US" strike="noStrike" noProof="1" smtClean="0"/>
              <a:t>Second level</a:t>
            </a:r>
          </a:p>
          <a:p>
            <a:pPr lvl="2" fontAlgn="base"/>
            <a:r>
              <a:rPr lang="en-US" strike="noStrike" noProof="1" smtClean="0"/>
              <a:t>Third level</a:t>
            </a:r>
          </a:p>
          <a:p>
            <a:pPr lvl="3" fontAlgn="base"/>
            <a:r>
              <a:rPr lang="en-US" strike="noStrike" noProof="1" smtClean="0"/>
              <a:t>Fourth level</a:t>
            </a:r>
          </a:p>
          <a:p>
            <a:pPr lvl="4" fontAlgn="base"/>
            <a:r>
              <a:rPr lang="en-US" strike="noStrike" noProof="1" smtClean="0"/>
              <a:t>Fifth level</a:t>
            </a:r>
            <a:endParaRPr lang="en-US" strike="noStrike" noProof="1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fontAlgn="base"/>
            <a:r>
              <a:rPr lang="en-US" strike="noStrike" noProof="1" smtClean="0"/>
              <a:t>Click to edit Master title style</a:t>
            </a:r>
            <a:endParaRPr lang="en-US" strike="noStrike" noProof="1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en-US" strike="noStrike" noProof="1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en-US" strike="noStrike" noProof="1" smtClean="0"/>
              <a:t>Click to edit Master text styles</a:t>
            </a:r>
          </a:p>
          <a:p>
            <a:pPr lvl="1" fontAlgn="base"/>
            <a:r>
              <a:rPr lang="en-US" strike="noStrike" noProof="1" smtClean="0"/>
              <a:t>Second level</a:t>
            </a:r>
          </a:p>
          <a:p>
            <a:pPr lvl="2" fontAlgn="base"/>
            <a:r>
              <a:rPr lang="en-US" strike="noStrike" noProof="1" smtClean="0"/>
              <a:t>Third level</a:t>
            </a:r>
          </a:p>
          <a:p>
            <a:pPr lvl="3" fontAlgn="base"/>
            <a:r>
              <a:rPr lang="en-US" strike="noStrike" noProof="1" smtClean="0"/>
              <a:t>Fourth level</a:t>
            </a:r>
          </a:p>
          <a:p>
            <a:pPr lvl="4" fontAlgn="base"/>
            <a:r>
              <a:rPr lang="en-US" strike="noStrike" noProof="1" smtClean="0"/>
              <a:t>Fifth level</a:t>
            </a:r>
            <a:endParaRPr lang="en-US" strike="noStrike" noProof="1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en-US" strike="noStrike" noProof="1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en-US" strike="noStrike" noProof="1" smtClean="0"/>
              <a:t>Click to edit Master text styles</a:t>
            </a:r>
          </a:p>
          <a:p>
            <a:pPr lvl="1" fontAlgn="base"/>
            <a:r>
              <a:rPr lang="en-US" strike="noStrike" noProof="1" smtClean="0"/>
              <a:t>Second level</a:t>
            </a:r>
          </a:p>
          <a:p>
            <a:pPr lvl="2" fontAlgn="base"/>
            <a:r>
              <a:rPr lang="en-US" strike="noStrike" noProof="1" smtClean="0"/>
              <a:t>Third level</a:t>
            </a:r>
          </a:p>
          <a:p>
            <a:pPr lvl="3" fontAlgn="base"/>
            <a:r>
              <a:rPr lang="en-US" strike="noStrike" noProof="1" smtClean="0"/>
              <a:t>Fourth level</a:t>
            </a:r>
          </a:p>
          <a:p>
            <a:pPr lvl="4" fontAlgn="base"/>
            <a:r>
              <a:rPr lang="en-US" strike="noStrike" noProof="1" smtClean="0"/>
              <a:t>Fifth level</a:t>
            </a:r>
            <a:endParaRPr lang="en-US" strike="noStrike" noProof="1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pPr fontAlgn="base"/>
            <a:r>
              <a:rPr lang="en-US" strike="noStrike" noProof="1" smtClean="0"/>
              <a:t>Click to edit Master title style</a:t>
            </a:r>
            <a:endParaRPr lang="en-US" strike="noStrike" noProof="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fontAlgn="base"/>
            <a:r>
              <a:rPr lang="en-US" strike="noStrike" noProof="1" smtClean="0"/>
              <a:t>Click to edit Master text styles</a:t>
            </a:r>
          </a:p>
          <a:p>
            <a:pPr lvl="1" fontAlgn="base"/>
            <a:r>
              <a:rPr lang="en-US" strike="noStrike" noProof="1" smtClean="0"/>
              <a:t>Second level</a:t>
            </a:r>
          </a:p>
          <a:p>
            <a:pPr lvl="2" fontAlgn="base"/>
            <a:r>
              <a:rPr lang="en-US" strike="noStrike" noProof="1" smtClean="0"/>
              <a:t>Third level</a:t>
            </a:r>
          </a:p>
          <a:p>
            <a:pPr lvl="3" fontAlgn="base"/>
            <a:r>
              <a:rPr lang="en-US" strike="noStrike" noProof="1" smtClean="0"/>
              <a:t>Fourth level</a:t>
            </a:r>
          </a:p>
          <a:p>
            <a:pPr lvl="4" fontAlgn="base"/>
            <a:r>
              <a:rPr lang="en-US" strike="noStrike" noProof="1" smtClean="0"/>
              <a:t>Fifth level</a:t>
            </a:r>
            <a:endParaRPr lang="en-US" strike="noStrike" noProof="1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en-US" strike="noStrike" noProof="1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pPr fontAlgn="base"/>
            <a:r>
              <a:rPr lang="en-US" strike="noStrike" noProof="1" smtClean="0"/>
              <a:t>Click to edit Master title style</a:t>
            </a:r>
            <a:endParaRPr lang="en-US" strike="noStrike" noProof="1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3200" b="0" i="0" u="none" strike="noStrike" kern="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en-US" strike="noStrike" noProof="1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strike="noStrike" noProof="1" smtClean="0"/>
              <a:t>Click to edit Master title style</a:t>
            </a:r>
            <a:endParaRPr lang="en-US" strike="noStrike" noProof="1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en-US" strike="noStrike" noProof="1" smtClean="0"/>
              <a:t>Click to edit Master text styles</a:t>
            </a:r>
          </a:p>
          <a:p>
            <a:pPr lvl="1" fontAlgn="base"/>
            <a:r>
              <a:rPr lang="en-US" strike="noStrike" noProof="1" smtClean="0"/>
              <a:t>Second level</a:t>
            </a:r>
          </a:p>
          <a:p>
            <a:pPr lvl="2" fontAlgn="base"/>
            <a:r>
              <a:rPr lang="en-US" strike="noStrike" noProof="1" smtClean="0"/>
              <a:t>Third level</a:t>
            </a:r>
          </a:p>
          <a:p>
            <a:pPr lvl="3" fontAlgn="base"/>
            <a:r>
              <a:rPr lang="en-US" strike="noStrike" noProof="1" smtClean="0"/>
              <a:t>Fourth level</a:t>
            </a:r>
          </a:p>
          <a:p>
            <a:pPr lvl="4" fontAlgn="base"/>
            <a:r>
              <a:rPr lang="en-US" strike="noStrike" noProof="1" smtClean="0"/>
              <a:t>Fifth level</a:t>
            </a:r>
            <a:endParaRPr lang="en-US" strike="noStrike" noProof="1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pPr fontAlgn="base"/>
            <a:r>
              <a:rPr lang="en-US" strike="noStrike" noProof="1" smtClean="0"/>
              <a:t>Click to edit Master title style</a:t>
            </a:r>
            <a:endParaRPr lang="en-US" strike="noStrike" noProof="1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fontAlgn="base"/>
            <a:r>
              <a:rPr lang="en-US" strike="noStrike" noProof="1" smtClean="0"/>
              <a:t>Click to edit Master text styles</a:t>
            </a:r>
          </a:p>
          <a:p>
            <a:pPr lvl="1" fontAlgn="base"/>
            <a:r>
              <a:rPr lang="en-US" strike="noStrike" noProof="1" smtClean="0"/>
              <a:t>Second level</a:t>
            </a:r>
          </a:p>
          <a:p>
            <a:pPr lvl="2" fontAlgn="base"/>
            <a:r>
              <a:rPr lang="en-US" strike="noStrike" noProof="1" smtClean="0"/>
              <a:t>Third level</a:t>
            </a:r>
          </a:p>
          <a:p>
            <a:pPr lvl="3" fontAlgn="base"/>
            <a:r>
              <a:rPr lang="en-US" strike="noStrike" noProof="1" smtClean="0"/>
              <a:t>Fourth level</a:t>
            </a:r>
          </a:p>
          <a:p>
            <a:pPr lvl="4" fontAlgn="base"/>
            <a:r>
              <a:rPr lang="en-US" strike="noStrike" noProof="1" smtClean="0"/>
              <a:t>Fifth level</a:t>
            </a:r>
            <a:endParaRPr lang="en-US" strike="noStrike" noProof="1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1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0" y="0"/>
            <a:ext cx="9144000" cy="76517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GB" sz="24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9" name="Rectangle 9"/>
          <p:cNvSpPr>
            <a:spLocks noChangeArrowheads="1"/>
          </p:cNvSpPr>
          <p:nvPr/>
        </p:nvSpPr>
        <p:spPr bwMode="auto">
          <a:xfrm>
            <a:off x="0" y="765175"/>
            <a:ext cx="9144000" cy="17463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wrap="none" anchor="ctr"/>
          <a:lstStyle>
            <a:lvl1pPr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buNone/>
              <a:defRPr/>
            </a:pPr>
            <a:endParaRPr kumimoji="0" lang="en-US" sz="3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Rectangle 19"/>
          <p:cNvSpPr>
            <a:spLocks noChangeArrowheads="1"/>
          </p:cNvSpPr>
          <p:nvPr/>
        </p:nvSpPr>
        <p:spPr bwMode="auto">
          <a:xfrm>
            <a:off x="2197100" y="765175"/>
            <a:ext cx="46038" cy="5732463"/>
          </a:xfrm>
          <a:prstGeom prst="rect">
            <a:avLst/>
          </a:prstGeom>
          <a:gradFill rotWithShape="1">
            <a:gsLst>
              <a:gs pos="0">
                <a:srgbClr val="808080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</p:spPr>
        <p:txBody>
          <a:bodyPr wrap="none" anchor="ctr"/>
          <a:lstStyle>
            <a:lvl1pPr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buNone/>
              <a:defRPr/>
            </a:pPr>
            <a:endParaRPr kumimoji="0" lang="en-US" sz="3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1" name="Rectangle 20"/>
          <p:cNvSpPr>
            <a:spLocks noChangeArrowheads="1"/>
          </p:cNvSpPr>
          <p:nvPr/>
        </p:nvSpPr>
        <p:spPr bwMode="auto">
          <a:xfrm>
            <a:off x="2559050" y="1195388"/>
            <a:ext cx="46038" cy="3816350"/>
          </a:xfrm>
          <a:prstGeom prst="rect">
            <a:avLst/>
          </a:prstGeom>
          <a:gradFill rotWithShape="1">
            <a:gsLst>
              <a:gs pos="0">
                <a:srgbClr val="767D79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txBody>
          <a:bodyPr wrap="none" anchor="ctr"/>
          <a:lstStyle>
            <a:lvl1pPr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buNone/>
              <a:defRPr/>
            </a:pPr>
            <a:endParaRPr kumimoji="0" lang="en-US" sz="3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2" name="Rectangle 21"/>
          <p:cNvSpPr>
            <a:spLocks noChangeArrowheads="1"/>
          </p:cNvSpPr>
          <p:nvPr/>
        </p:nvSpPr>
        <p:spPr bwMode="auto">
          <a:xfrm>
            <a:off x="2341563" y="1916113"/>
            <a:ext cx="6623050" cy="46038"/>
          </a:xfrm>
          <a:prstGeom prst="rect">
            <a:avLst/>
          </a:prstGeom>
          <a:gradFill rotWithShape="1">
            <a:gsLst>
              <a:gs pos="0">
                <a:srgbClr val="5F5F5F"/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txBody>
          <a:bodyPr wrap="none" anchor="ctr"/>
          <a:lstStyle>
            <a:lvl1pPr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buNone/>
              <a:defRPr/>
            </a:pPr>
            <a:endParaRPr kumimoji="0" lang="en-US" sz="3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3" name="Rectangle 38"/>
          <p:cNvSpPr>
            <a:spLocks noChangeArrowheads="1"/>
          </p:cNvSpPr>
          <p:nvPr/>
        </p:nvSpPr>
        <p:spPr bwMode="auto">
          <a:xfrm>
            <a:off x="0" y="6308725"/>
            <a:ext cx="9144000" cy="54927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buNone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</p:txBody>
      </p:sp>
      <p:sp>
        <p:nvSpPr>
          <p:cNvPr id="14" name="Rectangle 39"/>
          <p:cNvSpPr>
            <a:spLocks noChangeArrowheads="1"/>
          </p:cNvSpPr>
          <p:nvPr/>
        </p:nvSpPr>
        <p:spPr bwMode="auto">
          <a:xfrm>
            <a:off x="0" y="6308725"/>
            <a:ext cx="9144000" cy="17463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wrap="none" anchor="ctr"/>
          <a:lstStyle>
            <a:lvl1pPr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buNone/>
              <a:defRPr/>
            </a:pPr>
            <a:endParaRPr kumimoji="0" lang="en-US" sz="3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5" name="Text Box 42"/>
          <p:cNvSpPr txBox="1">
            <a:spLocks noChangeArrowheads="1"/>
          </p:cNvSpPr>
          <p:nvPr/>
        </p:nvSpPr>
        <p:spPr bwMode="auto">
          <a:xfrm>
            <a:off x="8388350" y="6497638"/>
            <a:ext cx="576263" cy="27463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2C6593B8-455B-4147-8342-0DD5E2CC034A}" type="slidenum">
              <a:rPr kumimoji="0" lang="en-AU" sz="12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‹#›</a:t>
            </a:fld>
            <a:endParaRPr kumimoji="0" lang="en-GB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strike="noStrike" noProof="1" smtClean="0"/>
              <a:t>Click to edit Master title style</a:t>
            </a:r>
            <a:endParaRPr lang="en-US" strike="noStrike" noProof="1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628650" y="365125"/>
            <a:ext cx="7886700" cy="58118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-76200" y="6400800"/>
            <a:ext cx="1905000" cy="457200"/>
          </a:xfrm>
        </p:spPr>
        <p:txBody>
          <a:bodyPr/>
          <a:lstStyle/>
          <a:p>
            <a:pPr lvl="0"/>
            <a:r>
              <a:t>11.</a:t>
            </a:r>
            <a:fld id="{9A0DB2DC-4C9A-4742-B13C-FB6460FD3503}" type="slidenum">
              <a:rPr lang="en-US" sz="2000" b="1">
                <a:solidFill>
                  <a:schemeClr val="bg2"/>
                </a:solidFill>
                <a:latin typeface="Arial" panose="020B0604020202020204" pitchFamily="34" charset="0"/>
              </a:rPr>
              <a:t>‹#›</a:t>
            </a:fld>
            <a:endParaRPr lang="en-US" sz="2000" b="1">
              <a:solidFill>
                <a:schemeClr val="bg2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735" b="1" i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>
          <a:xfrm>
            <a:off x="3108960" y="6377939"/>
            <a:ext cx="2926080" cy="3429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>
          <a:xfrm>
            <a:off x="457200" y="6377939"/>
            <a:ext cx="2103120" cy="342900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9/10/2020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>
          <a:xfrm>
            <a:off x="664737" y="6243369"/>
            <a:ext cx="575572" cy="253360"/>
          </a:xfrm>
          <a:prstGeom prst="rect">
            <a:avLst/>
          </a:prstGeom>
        </p:spPr>
        <p:txBody>
          <a:bodyPr lIns="0" tIns="0" rIns="0" bIns="0"/>
          <a:lstStyle>
            <a:lvl1pPr>
              <a:defRPr sz="1710" b="1" i="0">
                <a:solidFill>
                  <a:srgbClr val="1B1B1B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pPr marL="10795">
              <a:lnSpc>
                <a:spcPts val="1815"/>
              </a:lnSpc>
            </a:pPr>
            <a:r>
              <a:rPr lang="en-IN" spc="-4" smtClean="0"/>
              <a:t>13.</a:t>
            </a:r>
            <a:fld id="{81D60167-4931-47E6-BA6A-407CBD079E47}" type="slidenum">
              <a:rPr lang="en-IN" spc="-4" smtClean="0"/>
              <a:t>‹#›</a:t>
            </a:fld>
            <a:endParaRPr spc="-4" dirty="0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strike="noStrike" noProof="1" smtClean="0"/>
              <a:t>Click to edit Master title style</a:t>
            </a:r>
            <a:endParaRPr lang="en-US" strike="noStrike" noProof="1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strike="noStrike" noProof="1" smtClean="0"/>
              <a:t>Click to edit Master title style</a:t>
            </a:r>
            <a:endParaRPr lang="en-US" strike="noStrike" noProof="1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pPr fontAlgn="base"/>
            <a:r>
              <a:rPr lang="en-US" strike="noStrike" noProof="1" smtClean="0"/>
              <a:t>Click to edit Master title style</a:t>
            </a:r>
            <a:endParaRPr lang="en-US" strike="noStrike" noProof="1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 fontAlgn="base"/>
            <a:r>
              <a:rPr lang="en-US" strike="noStrike" noProof="1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strike="noStrike" noProof="1" smtClean="0"/>
              <a:t>Click to edit Master title style</a:t>
            </a:r>
            <a:endParaRPr lang="en-US" strike="noStrike" noProof="1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en-US" strike="noStrike" noProof="1" smtClean="0"/>
              <a:t>Click to edit Master text styles</a:t>
            </a:r>
          </a:p>
          <a:p>
            <a:pPr lvl="1" fontAlgn="base"/>
            <a:r>
              <a:rPr lang="en-US" strike="noStrike" noProof="1" smtClean="0"/>
              <a:t>Second level</a:t>
            </a:r>
          </a:p>
          <a:p>
            <a:pPr lvl="2" fontAlgn="base"/>
            <a:r>
              <a:rPr lang="en-US" strike="noStrike" noProof="1" smtClean="0"/>
              <a:t>Third level</a:t>
            </a:r>
          </a:p>
          <a:p>
            <a:pPr lvl="3" fontAlgn="base"/>
            <a:r>
              <a:rPr lang="en-US" strike="noStrike" noProof="1" smtClean="0"/>
              <a:t>Fourth level</a:t>
            </a:r>
          </a:p>
          <a:p>
            <a:pPr lvl="4" fontAlgn="base"/>
            <a:r>
              <a:rPr lang="en-US" strike="noStrike" noProof="1" smtClean="0"/>
              <a:t>Fifth level</a:t>
            </a:r>
            <a:endParaRPr lang="en-US" strike="noStrike" noProof="1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en-US" strike="noStrike" noProof="1" smtClean="0"/>
              <a:t>Click to edit Master text styles</a:t>
            </a:r>
          </a:p>
          <a:p>
            <a:pPr lvl="1" fontAlgn="base"/>
            <a:r>
              <a:rPr lang="en-US" strike="noStrike" noProof="1" smtClean="0"/>
              <a:t>Second level</a:t>
            </a:r>
          </a:p>
          <a:p>
            <a:pPr lvl="2" fontAlgn="base"/>
            <a:r>
              <a:rPr lang="en-US" strike="noStrike" noProof="1" smtClean="0"/>
              <a:t>Third level</a:t>
            </a:r>
          </a:p>
          <a:p>
            <a:pPr lvl="3" fontAlgn="base"/>
            <a:r>
              <a:rPr lang="en-US" strike="noStrike" noProof="1" smtClean="0"/>
              <a:t>Fourth level</a:t>
            </a:r>
          </a:p>
          <a:p>
            <a:pPr lvl="4" fontAlgn="base"/>
            <a:r>
              <a:rPr lang="en-US" strike="noStrike" noProof="1" smtClean="0"/>
              <a:t>Fifth level</a:t>
            </a:r>
            <a:endParaRPr lang="en-US" strike="noStrike" noProof="1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fontAlgn="base"/>
            <a:r>
              <a:rPr lang="en-US" strike="noStrike" noProof="1" smtClean="0"/>
              <a:t>Click to edit Master title style</a:t>
            </a:r>
            <a:endParaRPr lang="en-US" strike="noStrike" noProof="1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en-US" strike="noStrike" noProof="1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en-US" strike="noStrike" noProof="1" smtClean="0"/>
              <a:t>Click to edit Master text styles</a:t>
            </a:r>
          </a:p>
          <a:p>
            <a:pPr lvl="1" fontAlgn="base"/>
            <a:r>
              <a:rPr lang="en-US" strike="noStrike" noProof="1" smtClean="0"/>
              <a:t>Second level</a:t>
            </a:r>
          </a:p>
          <a:p>
            <a:pPr lvl="2" fontAlgn="base"/>
            <a:r>
              <a:rPr lang="en-US" strike="noStrike" noProof="1" smtClean="0"/>
              <a:t>Third level</a:t>
            </a:r>
          </a:p>
          <a:p>
            <a:pPr lvl="3" fontAlgn="base"/>
            <a:r>
              <a:rPr lang="en-US" strike="noStrike" noProof="1" smtClean="0"/>
              <a:t>Fourth level</a:t>
            </a:r>
          </a:p>
          <a:p>
            <a:pPr lvl="4" fontAlgn="base"/>
            <a:r>
              <a:rPr lang="en-US" strike="noStrike" noProof="1" smtClean="0"/>
              <a:t>Fifth level</a:t>
            </a:r>
            <a:endParaRPr lang="en-US" strike="noStrike" noProof="1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en-US" strike="noStrike" noProof="1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en-US" strike="noStrike" noProof="1" smtClean="0"/>
              <a:t>Click to edit Master text styles</a:t>
            </a:r>
          </a:p>
          <a:p>
            <a:pPr lvl="1" fontAlgn="base"/>
            <a:r>
              <a:rPr lang="en-US" strike="noStrike" noProof="1" smtClean="0"/>
              <a:t>Second level</a:t>
            </a:r>
          </a:p>
          <a:p>
            <a:pPr lvl="2" fontAlgn="base"/>
            <a:r>
              <a:rPr lang="en-US" strike="noStrike" noProof="1" smtClean="0"/>
              <a:t>Third level</a:t>
            </a:r>
          </a:p>
          <a:p>
            <a:pPr lvl="3" fontAlgn="base"/>
            <a:r>
              <a:rPr lang="en-US" strike="noStrike" noProof="1" smtClean="0"/>
              <a:t>Fourth level</a:t>
            </a:r>
          </a:p>
          <a:p>
            <a:pPr lvl="4" fontAlgn="base"/>
            <a:r>
              <a:rPr lang="en-US" strike="noStrike" noProof="1" smtClean="0"/>
              <a:t>Fifth level</a:t>
            </a:r>
            <a:endParaRPr lang="en-US" strike="noStrike" noProof="1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pPr fontAlgn="base"/>
            <a:r>
              <a:rPr lang="en-US" strike="noStrike" noProof="1" smtClean="0"/>
              <a:t>Click to edit Master title style</a:t>
            </a:r>
            <a:endParaRPr lang="en-US" strike="noStrike" noProof="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fontAlgn="base"/>
            <a:r>
              <a:rPr lang="en-US" strike="noStrike" noProof="1" smtClean="0"/>
              <a:t>Click to edit Master text styles</a:t>
            </a:r>
          </a:p>
          <a:p>
            <a:pPr lvl="1" fontAlgn="base"/>
            <a:r>
              <a:rPr lang="en-US" strike="noStrike" noProof="1" smtClean="0"/>
              <a:t>Second level</a:t>
            </a:r>
          </a:p>
          <a:p>
            <a:pPr lvl="2" fontAlgn="base"/>
            <a:r>
              <a:rPr lang="en-US" strike="noStrike" noProof="1" smtClean="0"/>
              <a:t>Third level</a:t>
            </a:r>
          </a:p>
          <a:p>
            <a:pPr lvl="3" fontAlgn="base"/>
            <a:r>
              <a:rPr lang="en-US" strike="noStrike" noProof="1" smtClean="0"/>
              <a:t>Fourth level</a:t>
            </a:r>
          </a:p>
          <a:p>
            <a:pPr lvl="4" fontAlgn="base"/>
            <a:r>
              <a:rPr lang="en-US" strike="noStrike" noProof="1" smtClean="0"/>
              <a:t>Fifth level</a:t>
            </a:r>
            <a:endParaRPr lang="en-US" strike="noStrike" noProof="1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en-US" strike="noStrike" noProof="1" smtClean="0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vmlDrawing" Target="../drawings/vmlDrawing1.v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oleObject" Target="../embeddings/oleObject1.bin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9.xml"/><Relationship Id="rId18" Type="http://schemas.openxmlformats.org/officeDocument/2006/relationships/vmlDrawing" Target="../drawings/vmlDrawing2.v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8.xml"/><Relationship Id="rId16" Type="http://schemas.openxmlformats.org/officeDocument/2006/relationships/slideLayout" Target="../slideLayouts/slideLayout32.xml"/><Relationship Id="rId20" Type="http://schemas.openxmlformats.org/officeDocument/2006/relationships/image" Target="../media/image1.emf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26.xml"/><Relationship Id="rId19" Type="http://schemas.openxmlformats.org/officeDocument/2006/relationships/oleObject" Target="../embeddings/oleObject2.bin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Rectangle 3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600" cy="4276725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/>
          <a:p>
            <a:pPr lvl="0"/>
            <a:r>
              <a:rPr lang="en-US" dirty="0"/>
              <a:t>Click to edit Master text styles</a:t>
            </a:r>
          </a:p>
          <a:p>
            <a:pPr lvl="1" indent="-285750"/>
            <a:r>
              <a:rPr lang="en-US" dirty="0"/>
              <a:t>Second level</a:t>
            </a:r>
          </a:p>
          <a:p>
            <a:pPr lvl="2" indent="-228600"/>
            <a:r>
              <a:rPr lang="en-US" dirty="0"/>
              <a:t>Third level</a:t>
            </a:r>
          </a:p>
          <a:p>
            <a:pPr lvl="3" indent="-228600"/>
            <a:r>
              <a:rPr lang="en-US" dirty="0"/>
              <a:t>Fourth level</a:t>
            </a:r>
          </a:p>
          <a:p>
            <a:pPr lvl="4" indent="-228600"/>
            <a:r>
              <a:rPr lang="en-US" dirty="0"/>
              <a:t>Fifth level</a:t>
            </a:r>
          </a:p>
        </p:txBody>
      </p:sp>
      <p:graphicFrame>
        <p:nvGraphicFramePr>
          <p:cNvPr id="1028" name="Object 4"/>
          <p:cNvGraphicFramePr>
            <a:graphicFrameLocks noChangeAspect="1"/>
          </p:cNvGraphicFramePr>
          <p:nvPr/>
        </p:nvGraphicFramePr>
        <p:xfrm>
          <a:off x="0" y="6229350"/>
          <a:ext cx="9144000" cy="628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05" r:id="rId19" imgW="9538335" imgH="663575" progId="">
                  <p:embed/>
                </p:oleObj>
              </mc:Choice>
              <mc:Fallback>
                <p:oleObj r:id="rId19" imgW="9538335" imgH="663575" progId="">
                  <p:embed/>
                  <p:pic>
                    <p:nvPicPr>
                      <p:cNvPr id="0" name="Picture 3075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0" y="6229350"/>
                        <a:ext cx="9144000" cy="6286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5"/>
          <p:cNvSpPr>
            <a:spLocks noChangeArrowheads="1"/>
          </p:cNvSpPr>
          <p:nvPr/>
        </p:nvSpPr>
        <p:spPr bwMode="auto">
          <a:xfrm>
            <a:off x="0" y="6059488"/>
            <a:ext cx="4932363" cy="465138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</a:ln>
        </p:spPr>
        <p:txBody>
          <a:bodyPr wrap="none" anchor="ctr"/>
          <a:lstStyle>
            <a:lvl1pPr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600" b="1" i="0" u="none" strike="noStrike" kern="1200" cap="none" spc="0" normalizeH="0" baseline="0" noProof="0" smtClean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S.V.JANSI RANI/Assoc Prof /CSE/SSNCE</a:t>
            </a:r>
          </a:p>
        </p:txBody>
      </p:sp>
      <p:sp>
        <p:nvSpPr>
          <p:cNvPr id="7" name="Text Box 42"/>
          <p:cNvSpPr txBox="1">
            <a:spLocks noChangeArrowheads="1"/>
          </p:cNvSpPr>
          <p:nvPr/>
        </p:nvSpPr>
        <p:spPr bwMode="auto">
          <a:xfrm>
            <a:off x="6804025" y="6035675"/>
            <a:ext cx="1439863" cy="27559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AD55843-A326-468F-ADB2-F18F489A1FD3}" type="slidenum">
              <a:rPr kumimoji="0" lang="en-AU" sz="12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‹#›</a:t>
            </a:fld>
            <a:r>
              <a:rPr kumimoji="0" 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/34</a:t>
            </a:r>
            <a:endParaRPr kumimoji="0" lang="en-US" sz="1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Verdana" panose="020B060403050404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Verdana" panose="020B060403050404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Verdana" panose="020B060403050404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Verdana" panose="020B060403050404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Verdana" panose="020B060403050404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Verdana" panose="020B060403050404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Verdana" panose="020B060403050404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Verdana" panose="020B060403050404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Rectangle 3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600" cy="4276725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/>
          <a:p>
            <a:pPr lvl="0"/>
            <a:r>
              <a:rPr lang="en-US" dirty="0"/>
              <a:t>Click to edit Master text styles</a:t>
            </a:r>
          </a:p>
          <a:p>
            <a:pPr lvl="1" indent="-285750"/>
            <a:r>
              <a:rPr lang="en-US" dirty="0"/>
              <a:t>Second level</a:t>
            </a:r>
          </a:p>
          <a:p>
            <a:pPr lvl="2" indent="-228600"/>
            <a:r>
              <a:rPr lang="en-US" dirty="0"/>
              <a:t>Third level</a:t>
            </a:r>
          </a:p>
          <a:p>
            <a:pPr lvl="3" indent="-228600"/>
            <a:r>
              <a:rPr lang="en-US" dirty="0"/>
              <a:t>Fourth level</a:t>
            </a:r>
          </a:p>
          <a:p>
            <a:pPr lvl="4" indent="-228600"/>
            <a:r>
              <a:rPr lang="en-US" dirty="0"/>
              <a:t>Fifth level</a:t>
            </a:r>
          </a:p>
        </p:txBody>
      </p:sp>
      <p:graphicFrame>
        <p:nvGraphicFramePr>
          <p:cNvPr id="1028" name="Object 4"/>
          <p:cNvGraphicFramePr>
            <a:graphicFrameLocks noChangeAspect="1"/>
          </p:cNvGraphicFramePr>
          <p:nvPr/>
        </p:nvGraphicFramePr>
        <p:xfrm>
          <a:off x="0" y="6229350"/>
          <a:ext cx="9144000" cy="628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60" r:id="rId19" imgW="9538335" imgH="663575" progId="">
                  <p:embed/>
                </p:oleObj>
              </mc:Choice>
              <mc:Fallback>
                <p:oleObj r:id="rId19" imgW="9538335" imgH="663575" progId="">
                  <p:embed/>
                  <p:pic>
                    <p:nvPicPr>
                      <p:cNvPr id="0" name="Picture 3075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0" y="6229350"/>
                        <a:ext cx="9144000" cy="6286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5"/>
          <p:cNvSpPr>
            <a:spLocks noChangeArrowheads="1"/>
          </p:cNvSpPr>
          <p:nvPr/>
        </p:nvSpPr>
        <p:spPr bwMode="auto">
          <a:xfrm>
            <a:off x="0" y="6059488"/>
            <a:ext cx="4932363" cy="465138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</a:ln>
        </p:spPr>
        <p:txBody>
          <a:bodyPr wrap="none" anchor="ctr"/>
          <a:lstStyle>
            <a:lvl1pPr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600" b="1" i="0" u="none" strike="noStrike" kern="1200" cap="none" spc="0" normalizeH="0" baseline="0" noProof="0" smtClean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S.V.JANSI RANI/Assoc Prof /CSE/SSNCE</a:t>
            </a:r>
          </a:p>
        </p:txBody>
      </p:sp>
      <p:sp>
        <p:nvSpPr>
          <p:cNvPr id="7" name="Text Box 42"/>
          <p:cNvSpPr txBox="1">
            <a:spLocks noChangeArrowheads="1"/>
          </p:cNvSpPr>
          <p:nvPr/>
        </p:nvSpPr>
        <p:spPr bwMode="auto">
          <a:xfrm>
            <a:off x="6804025" y="6035675"/>
            <a:ext cx="1439863" cy="4603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AD55843-A326-468F-ADB2-F18F489A1FD3}" type="slidenum">
              <a:rPr kumimoji="0" lang="en-AU" sz="12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‹#›</a:t>
            </a:fld>
            <a:r>
              <a:rPr kumimoji="0" lang="en-AU" sz="1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/</a:t>
            </a:r>
            <a:r>
              <a:rPr kumimoji="0" 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39</a:t>
            </a:r>
          </a:p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  <p:sldLayoutId id="2147483677" r:id="rId12"/>
    <p:sldLayoutId id="2147483678" r:id="rId13"/>
    <p:sldLayoutId id="2147483679" r:id="rId14"/>
    <p:sldLayoutId id="2147483680" r:id="rId15"/>
    <p:sldLayoutId id="2147483681" r:id="rId16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Verdana" panose="020B060403050404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Verdana" panose="020B060403050404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Verdana" panose="020B060403050404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Verdana" panose="020B060403050404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Verdana" panose="020B060403050404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Verdana" panose="020B060403050404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Verdana" panose="020B060403050404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Verdana" panose="020B060403050404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gle.com/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11"/>
          <p:cNvSpPr/>
          <p:nvPr/>
        </p:nvSpPr>
        <p:spPr>
          <a:xfrm>
            <a:off x="2843213" y="886460"/>
            <a:ext cx="4285147" cy="5847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>
              <a:spcBef>
                <a:spcPct val="20000"/>
              </a:spcBef>
              <a:buClr>
                <a:schemeClr val="tx1"/>
              </a:buClr>
              <a:buSzPct val="60000"/>
            </a:pPr>
            <a:r>
              <a:rPr lang="en-US" altLang="en-GB" dirty="0" smtClean="0">
                <a:solidFill>
                  <a:srgbClr val="000099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Domain Name System</a:t>
            </a:r>
            <a:endParaRPr lang="en-US" altLang="en-GB" sz="2400" dirty="0">
              <a:solidFill>
                <a:srgbClr val="000099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5122" name="Rectangle 12"/>
          <p:cNvSpPr/>
          <p:nvPr/>
        </p:nvSpPr>
        <p:spPr>
          <a:xfrm>
            <a:off x="2843213" y="2060575"/>
            <a:ext cx="5832475" cy="1033463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spcBef>
                <a:spcPct val="20000"/>
              </a:spcBef>
              <a:buClr>
                <a:schemeClr val="tx1"/>
              </a:buClr>
              <a:buSzPct val="60000"/>
            </a:pPr>
            <a:r>
              <a:rPr lang="en-AU" altLang="x-none" sz="1800" dirty="0">
                <a:solidFill>
                  <a:srgbClr val="0066FF"/>
                </a:solidFill>
                <a:latin typeface="Arial" panose="020B0604020202020204" pitchFamily="34" charset="0"/>
              </a:rPr>
              <a:t>S.V.Jansi Rani</a:t>
            </a:r>
          </a:p>
          <a:p>
            <a:pPr>
              <a:spcBef>
                <a:spcPct val="20000"/>
              </a:spcBef>
              <a:buClr>
                <a:schemeClr val="tx1"/>
              </a:buClr>
              <a:buSzPct val="60000"/>
            </a:pPr>
            <a:r>
              <a:rPr lang="en-AU" altLang="x-none" sz="1800" dirty="0">
                <a:solidFill>
                  <a:srgbClr val="0066FF"/>
                </a:solidFill>
                <a:latin typeface="Arial" panose="020B0604020202020204" pitchFamily="34" charset="0"/>
              </a:rPr>
              <a:t>Associate Professor  / CSE</a:t>
            </a:r>
            <a:endParaRPr lang="en-GB" altLang="x-none" sz="1800" dirty="0">
              <a:solidFill>
                <a:srgbClr val="000099"/>
              </a:solidFill>
              <a:latin typeface="Arial" panose="020B0604020202020204" pitchFamily="34" charset="0"/>
            </a:endParaRPr>
          </a:p>
          <a:p>
            <a:pPr>
              <a:spcBef>
                <a:spcPct val="20000"/>
              </a:spcBef>
              <a:buClr>
                <a:schemeClr val="tx1"/>
              </a:buClr>
              <a:buSzPct val="60000"/>
            </a:pPr>
            <a:endParaRPr lang="en-GB" altLang="x-none" sz="1800" dirty="0">
              <a:solidFill>
                <a:srgbClr val="0066FF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5123" name="Text Box 13"/>
          <p:cNvSpPr txBox="1"/>
          <p:nvPr/>
        </p:nvSpPr>
        <p:spPr>
          <a:xfrm>
            <a:off x="2268538" y="0"/>
            <a:ext cx="4359275" cy="70802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ctr">
              <a:spcBef>
                <a:spcPct val="20000"/>
              </a:spcBef>
              <a:buClr>
                <a:schemeClr val="tx1"/>
              </a:buClr>
              <a:buSzPct val="60000"/>
            </a:pPr>
            <a:r>
              <a:rPr lang="en-US" sz="4000" dirty="0">
                <a:solidFill>
                  <a:schemeClr val="bg1"/>
                </a:solidFill>
                <a:latin typeface="Times New Roman" panose="02020603050405020304" charset="0"/>
              </a:rPr>
              <a:t>Computer Networks</a:t>
            </a:r>
            <a:endParaRPr lang="en-GB" altLang="x-none" dirty="0">
              <a:solidFill>
                <a:schemeClr val="bg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5124" name="Rectangle 40"/>
          <p:cNvSpPr txBox="1"/>
          <p:nvPr/>
        </p:nvSpPr>
        <p:spPr>
          <a:xfrm>
            <a:off x="1044575" y="6454775"/>
            <a:ext cx="7272338" cy="358775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/>
          <a:p>
            <a:pPr algn="ctr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</a:pPr>
            <a:endParaRPr lang="en-AU" altLang="en-US" sz="1200" b="1" dirty="0">
              <a:solidFill>
                <a:schemeClr val="bg1"/>
              </a:solidFill>
              <a:latin typeface="Verdana" panose="020B0604030504040204" pitchFamily="34" charset="0"/>
            </a:endParaRPr>
          </a:p>
        </p:txBody>
      </p:sp>
      <p:pic>
        <p:nvPicPr>
          <p:cNvPr id="15364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194810"/>
            <a:ext cx="2030095" cy="261874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02" name="Line 2"/>
          <p:cNvSpPr>
            <a:spLocks noChangeShapeType="1"/>
          </p:cNvSpPr>
          <p:nvPr/>
        </p:nvSpPr>
        <p:spPr bwMode="auto">
          <a:xfrm>
            <a:off x="152400" y="533400"/>
            <a:ext cx="8763000" cy="0"/>
          </a:xfrm>
          <a:prstGeom prst="line">
            <a:avLst/>
          </a:prstGeom>
          <a:noFill/>
          <a:ln w="762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870403" name="Line 3"/>
          <p:cNvSpPr>
            <a:spLocks noChangeShapeType="1"/>
          </p:cNvSpPr>
          <p:nvPr/>
        </p:nvSpPr>
        <p:spPr bwMode="auto">
          <a:xfrm>
            <a:off x="152400" y="1371600"/>
            <a:ext cx="8763000" cy="0"/>
          </a:xfrm>
          <a:prstGeom prst="line">
            <a:avLst/>
          </a:prstGeom>
          <a:noFill/>
          <a:ln w="1905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870404" name="Text Box 4"/>
          <p:cNvSpPr txBox="1">
            <a:spLocks noChangeArrowheads="1"/>
          </p:cNvSpPr>
          <p:nvPr/>
        </p:nvSpPr>
        <p:spPr bwMode="auto">
          <a:xfrm>
            <a:off x="304800" y="762000"/>
            <a:ext cx="209865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i="1" dirty="0" smtClean="0">
                <a:latin typeface="Times New Roman" panose="02020603050405020304" pitchFamily="18" charset="0"/>
              </a:rPr>
              <a:t>FQDN </a:t>
            </a:r>
            <a:r>
              <a:rPr lang="en-US" sz="2000" i="1" dirty="0">
                <a:latin typeface="Times New Roman" panose="02020603050405020304" pitchFamily="18" charset="0"/>
              </a:rPr>
              <a:t>and PQDN</a:t>
            </a:r>
          </a:p>
        </p:txBody>
      </p:sp>
      <p:pic>
        <p:nvPicPr>
          <p:cNvPr id="870406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8075" y="2563813"/>
            <a:ext cx="6664325" cy="1627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99265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426" name="Line 2"/>
          <p:cNvSpPr>
            <a:spLocks noChangeShapeType="1"/>
          </p:cNvSpPr>
          <p:nvPr/>
        </p:nvSpPr>
        <p:spPr bwMode="auto">
          <a:xfrm>
            <a:off x="152400" y="533400"/>
            <a:ext cx="8763000" cy="0"/>
          </a:xfrm>
          <a:prstGeom prst="line">
            <a:avLst/>
          </a:prstGeom>
          <a:noFill/>
          <a:ln w="762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871427" name="Line 3"/>
          <p:cNvSpPr>
            <a:spLocks noChangeShapeType="1"/>
          </p:cNvSpPr>
          <p:nvPr/>
        </p:nvSpPr>
        <p:spPr bwMode="auto">
          <a:xfrm>
            <a:off x="152400" y="1371600"/>
            <a:ext cx="8763000" cy="0"/>
          </a:xfrm>
          <a:prstGeom prst="line">
            <a:avLst/>
          </a:prstGeom>
          <a:noFill/>
          <a:ln w="1905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871428" name="Text Box 4"/>
          <p:cNvSpPr txBox="1">
            <a:spLocks noChangeArrowheads="1"/>
          </p:cNvSpPr>
          <p:nvPr/>
        </p:nvSpPr>
        <p:spPr bwMode="auto">
          <a:xfrm>
            <a:off x="304800" y="762000"/>
            <a:ext cx="111120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i="1" dirty="0" smtClean="0">
                <a:latin typeface="Times New Roman" panose="02020603050405020304" pitchFamily="18" charset="0"/>
              </a:rPr>
              <a:t>Domains</a:t>
            </a:r>
            <a:endParaRPr lang="en-US" sz="2000" i="1" dirty="0">
              <a:latin typeface="Times New Roman" panose="02020603050405020304" pitchFamily="18" charset="0"/>
            </a:endParaRPr>
          </a:p>
        </p:txBody>
      </p:sp>
      <p:pic>
        <p:nvPicPr>
          <p:cNvPr id="87143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0213" y="1676400"/>
            <a:ext cx="6453187" cy="419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40312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114" name="Rectangle 2"/>
          <p:cNvSpPr>
            <a:spLocks noChangeArrowheads="1"/>
          </p:cNvSpPr>
          <p:nvPr/>
        </p:nvSpPr>
        <p:spPr bwMode="auto">
          <a:xfrm>
            <a:off x="0" y="0"/>
            <a:ext cx="9144000" cy="1371600"/>
          </a:xfrm>
          <a:prstGeom prst="rect">
            <a:avLst/>
          </a:prstGeom>
          <a:solidFill>
            <a:srgbClr val="33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</a:endParaRPr>
          </a:p>
        </p:txBody>
      </p:sp>
      <p:sp>
        <p:nvSpPr>
          <p:cNvPr id="858115" name="Text Box 3"/>
          <p:cNvSpPr txBox="1">
            <a:spLocks noChangeArrowheads="1"/>
          </p:cNvSpPr>
          <p:nvPr/>
        </p:nvSpPr>
        <p:spPr bwMode="auto">
          <a:xfrm>
            <a:off x="228600" y="406400"/>
            <a:ext cx="6334555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" panose="02020603050405020304" pitchFamily="18" charset="0"/>
              </a:rPr>
              <a:t>DISTRIBUTION </a:t>
            </a:r>
            <a:r>
              <a:rPr lang="en-US" dirty="0">
                <a:effectLst>
                  <a:outerShdw blurRad="38100" dist="38100" dir="2700000" algn="tl">
                    <a:srgbClr val="C0C0C0"/>
                  </a:outerShdw>
                </a:effectLst>
                <a:latin typeface="Times" panose="02020603050405020304" pitchFamily="18" charset="0"/>
              </a:rPr>
              <a:t>OF NAME SPACE</a:t>
            </a:r>
          </a:p>
        </p:txBody>
      </p:sp>
      <p:sp>
        <p:nvSpPr>
          <p:cNvPr id="858116" name="Text Box 4"/>
          <p:cNvSpPr txBox="1">
            <a:spLocks noChangeArrowheads="1"/>
          </p:cNvSpPr>
          <p:nvPr/>
        </p:nvSpPr>
        <p:spPr bwMode="auto">
          <a:xfrm>
            <a:off x="8229600" y="6400800"/>
            <a:ext cx="184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 sz="1800">
              <a:latin typeface="Times New Roman" panose="02020603050405020304" pitchFamily="18" charset="0"/>
            </a:endParaRPr>
          </a:p>
        </p:txBody>
      </p:sp>
      <p:sp>
        <p:nvSpPr>
          <p:cNvPr id="858117" name="Rectangle 5"/>
          <p:cNvSpPr>
            <a:spLocks noChangeArrowheads="1"/>
          </p:cNvSpPr>
          <p:nvPr/>
        </p:nvSpPr>
        <p:spPr bwMode="auto">
          <a:xfrm>
            <a:off x="228600" y="1430338"/>
            <a:ext cx="8229600" cy="2227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just" eaLnBrk="1" hangingPunct="1"/>
            <a:r>
              <a:rPr lang="en-US" sz="2800" i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The information contained in the domain name space must be stored. However, it is very inefficient and also unreliable to have just one computer store such a huge amount of information. In this section, we discuss the distribution of the domain name space. </a:t>
            </a:r>
          </a:p>
        </p:txBody>
      </p:sp>
      <p:sp>
        <p:nvSpPr>
          <p:cNvPr id="858118" name="Rectangle 6"/>
          <p:cNvSpPr>
            <a:spLocks noChangeArrowheads="1"/>
          </p:cNvSpPr>
          <p:nvPr/>
        </p:nvSpPr>
        <p:spPr bwMode="auto">
          <a:xfrm>
            <a:off x="234067" y="4508984"/>
            <a:ext cx="6705600" cy="155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buClr>
                <a:schemeClr val="tx1"/>
              </a:buClr>
              <a:buSzPct val="117000"/>
              <a:buFont typeface="Wingdings" panose="05000000000000000000" pitchFamily="2" charset="2"/>
              <a:buNone/>
            </a:pPr>
            <a:r>
              <a:rPr lang="en-US" sz="2400" dirty="0">
                <a:solidFill>
                  <a:srgbClr val="0033CC"/>
                </a:solidFill>
                <a:latin typeface="Times New Roman" panose="02020603050405020304" pitchFamily="18" charset="0"/>
              </a:rPr>
              <a:t>Hierarchy of Name Servers</a:t>
            </a:r>
          </a:p>
          <a:p>
            <a:pPr>
              <a:buClr>
                <a:schemeClr val="tx1"/>
              </a:buClr>
              <a:buSzPct val="117000"/>
              <a:buFont typeface="Wingdings" panose="05000000000000000000" pitchFamily="2" charset="2"/>
              <a:buNone/>
            </a:pPr>
            <a:r>
              <a:rPr lang="fr-FR" sz="2400" dirty="0">
                <a:solidFill>
                  <a:srgbClr val="0033CC"/>
                </a:solidFill>
                <a:latin typeface="Times New Roman" panose="02020603050405020304" pitchFamily="18" charset="0"/>
              </a:rPr>
              <a:t>Zone</a:t>
            </a:r>
            <a:br>
              <a:rPr lang="fr-FR" sz="2400" dirty="0">
                <a:solidFill>
                  <a:srgbClr val="0033CC"/>
                </a:solidFill>
                <a:latin typeface="Times New Roman" panose="02020603050405020304" pitchFamily="18" charset="0"/>
              </a:rPr>
            </a:br>
            <a:r>
              <a:rPr lang="fr-FR" sz="2400" dirty="0" err="1">
                <a:solidFill>
                  <a:srgbClr val="0033CC"/>
                </a:solidFill>
                <a:latin typeface="Times New Roman" panose="02020603050405020304" pitchFamily="18" charset="0"/>
              </a:rPr>
              <a:t>Root</a:t>
            </a:r>
            <a:r>
              <a:rPr lang="fr-FR" sz="2400" dirty="0">
                <a:solidFill>
                  <a:srgbClr val="0033CC"/>
                </a:solidFill>
                <a:latin typeface="Times New Roman" panose="02020603050405020304" pitchFamily="18" charset="0"/>
              </a:rPr>
              <a:t> Server</a:t>
            </a:r>
            <a:br>
              <a:rPr lang="fr-FR" sz="2400" dirty="0">
                <a:solidFill>
                  <a:srgbClr val="0033CC"/>
                </a:solidFill>
                <a:latin typeface="Times New Roman" panose="02020603050405020304" pitchFamily="18" charset="0"/>
              </a:rPr>
            </a:br>
            <a:r>
              <a:rPr lang="en-US" sz="2400" dirty="0">
                <a:solidFill>
                  <a:srgbClr val="0033CC"/>
                </a:solidFill>
                <a:latin typeface="Times New Roman" panose="02020603050405020304" pitchFamily="18" charset="0"/>
              </a:rPr>
              <a:t>Primary and Secondary Servers</a:t>
            </a:r>
          </a:p>
        </p:txBody>
      </p:sp>
      <p:sp>
        <p:nvSpPr>
          <p:cNvPr id="858119" name="Text Box 7"/>
          <p:cNvSpPr txBox="1">
            <a:spLocks noChangeArrowheads="1"/>
          </p:cNvSpPr>
          <p:nvPr/>
        </p:nvSpPr>
        <p:spPr bwMode="auto">
          <a:xfrm>
            <a:off x="219508" y="3909218"/>
            <a:ext cx="4862513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76200" algn="ctr">
                <a:solidFill>
                  <a:schemeClr val="fol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800" i="1" u="sng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Topics discussed in this section:</a:t>
            </a:r>
          </a:p>
        </p:txBody>
      </p:sp>
    </p:spTree>
    <p:extLst>
      <p:ext uri="{BB962C8B-B14F-4D97-AF65-F5344CB8AC3E}">
        <p14:creationId xmlns:p14="http://schemas.microsoft.com/office/powerpoint/2010/main" val="1170077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450" name="Line 2"/>
          <p:cNvSpPr>
            <a:spLocks noChangeShapeType="1"/>
          </p:cNvSpPr>
          <p:nvPr/>
        </p:nvSpPr>
        <p:spPr bwMode="auto">
          <a:xfrm>
            <a:off x="152400" y="533400"/>
            <a:ext cx="8763000" cy="0"/>
          </a:xfrm>
          <a:prstGeom prst="line">
            <a:avLst/>
          </a:prstGeom>
          <a:noFill/>
          <a:ln w="762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872451" name="Line 3"/>
          <p:cNvSpPr>
            <a:spLocks noChangeShapeType="1"/>
          </p:cNvSpPr>
          <p:nvPr/>
        </p:nvSpPr>
        <p:spPr bwMode="auto">
          <a:xfrm>
            <a:off x="152400" y="1371600"/>
            <a:ext cx="8763000" cy="0"/>
          </a:xfrm>
          <a:prstGeom prst="line">
            <a:avLst/>
          </a:prstGeom>
          <a:noFill/>
          <a:ln w="1905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872452" name="Text Box 4"/>
          <p:cNvSpPr txBox="1">
            <a:spLocks noChangeArrowheads="1"/>
          </p:cNvSpPr>
          <p:nvPr/>
        </p:nvSpPr>
        <p:spPr bwMode="auto">
          <a:xfrm>
            <a:off x="304800" y="762000"/>
            <a:ext cx="2914709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i="1" dirty="0" smtClean="0">
                <a:latin typeface="Times New Roman" panose="02020603050405020304" pitchFamily="18" charset="0"/>
              </a:rPr>
              <a:t>Hierarchy </a:t>
            </a:r>
            <a:r>
              <a:rPr lang="en-US" sz="2000" i="1" dirty="0">
                <a:latin typeface="Times New Roman" panose="02020603050405020304" pitchFamily="18" charset="0"/>
              </a:rPr>
              <a:t>of name servers</a:t>
            </a:r>
          </a:p>
        </p:txBody>
      </p:sp>
      <p:sp>
        <p:nvSpPr>
          <p:cNvPr id="872453" name="Line 5"/>
          <p:cNvSpPr>
            <a:spLocks noChangeShapeType="1"/>
          </p:cNvSpPr>
          <p:nvPr/>
        </p:nvSpPr>
        <p:spPr bwMode="auto">
          <a:xfrm>
            <a:off x="152400" y="5877272"/>
            <a:ext cx="8763000" cy="0"/>
          </a:xfrm>
          <a:prstGeom prst="line">
            <a:avLst/>
          </a:prstGeom>
          <a:noFill/>
          <a:ln w="762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pic>
        <p:nvPicPr>
          <p:cNvPr id="872454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600200"/>
            <a:ext cx="7158038" cy="3740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60265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474" name="Line 2"/>
          <p:cNvSpPr>
            <a:spLocks noChangeShapeType="1"/>
          </p:cNvSpPr>
          <p:nvPr/>
        </p:nvSpPr>
        <p:spPr bwMode="auto">
          <a:xfrm>
            <a:off x="152400" y="533400"/>
            <a:ext cx="8763000" cy="0"/>
          </a:xfrm>
          <a:prstGeom prst="line">
            <a:avLst/>
          </a:prstGeom>
          <a:noFill/>
          <a:ln w="762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873475" name="Line 3"/>
          <p:cNvSpPr>
            <a:spLocks noChangeShapeType="1"/>
          </p:cNvSpPr>
          <p:nvPr/>
        </p:nvSpPr>
        <p:spPr bwMode="auto">
          <a:xfrm>
            <a:off x="152400" y="1371600"/>
            <a:ext cx="8763000" cy="0"/>
          </a:xfrm>
          <a:prstGeom prst="line">
            <a:avLst/>
          </a:prstGeom>
          <a:noFill/>
          <a:ln w="1905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873476" name="Text Box 4"/>
          <p:cNvSpPr txBox="1">
            <a:spLocks noChangeArrowheads="1"/>
          </p:cNvSpPr>
          <p:nvPr/>
        </p:nvSpPr>
        <p:spPr bwMode="auto">
          <a:xfrm>
            <a:off x="304800" y="762000"/>
            <a:ext cx="217880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i="1" dirty="0" smtClean="0">
                <a:latin typeface="Times New Roman" panose="02020603050405020304" pitchFamily="18" charset="0"/>
              </a:rPr>
              <a:t>Zones </a:t>
            </a:r>
            <a:r>
              <a:rPr lang="en-US" sz="2000" i="1" dirty="0">
                <a:latin typeface="Times New Roman" panose="02020603050405020304" pitchFamily="18" charset="0"/>
              </a:rPr>
              <a:t>and domains</a:t>
            </a:r>
          </a:p>
        </p:txBody>
      </p:sp>
      <p:sp>
        <p:nvSpPr>
          <p:cNvPr id="873477" name="Line 5"/>
          <p:cNvSpPr>
            <a:spLocks noChangeShapeType="1"/>
          </p:cNvSpPr>
          <p:nvPr/>
        </p:nvSpPr>
        <p:spPr bwMode="auto">
          <a:xfrm>
            <a:off x="152400" y="6021288"/>
            <a:ext cx="8763000" cy="0"/>
          </a:xfrm>
          <a:prstGeom prst="line">
            <a:avLst/>
          </a:prstGeom>
          <a:noFill/>
          <a:ln w="762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pic>
        <p:nvPicPr>
          <p:cNvPr id="87347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2098675"/>
            <a:ext cx="5557838" cy="3198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78159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690" name="Rectangle 2"/>
          <p:cNvSpPr>
            <a:spLocks noChangeArrowheads="1"/>
          </p:cNvSpPr>
          <p:nvPr/>
        </p:nvSpPr>
        <p:spPr bwMode="ltGray">
          <a:xfrm>
            <a:off x="366713" y="107950"/>
            <a:ext cx="438150" cy="47466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en-US" sz="2400" b="0">
              <a:latin typeface="Tahoma" panose="020B0604030504040204" pitchFamily="34" charset="0"/>
            </a:endParaRPr>
          </a:p>
        </p:txBody>
      </p:sp>
      <p:sp>
        <p:nvSpPr>
          <p:cNvPr id="882691" name="Rectangle 3"/>
          <p:cNvSpPr>
            <a:spLocks noChangeArrowheads="1"/>
          </p:cNvSpPr>
          <p:nvPr/>
        </p:nvSpPr>
        <p:spPr bwMode="ltGray">
          <a:xfrm>
            <a:off x="749300" y="107950"/>
            <a:ext cx="328613" cy="474663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en-US" sz="2400" b="0">
              <a:latin typeface="Tahoma" panose="020B0604030504040204" pitchFamily="34" charset="0"/>
            </a:endParaRPr>
          </a:p>
        </p:txBody>
      </p:sp>
      <p:sp>
        <p:nvSpPr>
          <p:cNvPr id="882692" name="Rectangle 4"/>
          <p:cNvSpPr>
            <a:spLocks noChangeArrowheads="1"/>
          </p:cNvSpPr>
          <p:nvPr/>
        </p:nvSpPr>
        <p:spPr bwMode="ltGray">
          <a:xfrm>
            <a:off x="490538" y="530225"/>
            <a:ext cx="422275" cy="474663"/>
          </a:xfrm>
          <a:prstGeom prst="rect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en-US" sz="2400" b="0">
              <a:latin typeface="Tahoma" panose="020B0604030504040204" pitchFamily="34" charset="0"/>
            </a:endParaRPr>
          </a:p>
        </p:txBody>
      </p:sp>
      <p:sp>
        <p:nvSpPr>
          <p:cNvPr id="882693" name="Rectangle 5"/>
          <p:cNvSpPr>
            <a:spLocks noChangeArrowheads="1"/>
          </p:cNvSpPr>
          <p:nvPr/>
        </p:nvSpPr>
        <p:spPr bwMode="ltGray">
          <a:xfrm>
            <a:off x="860425" y="530225"/>
            <a:ext cx="368300" cy="474663"/>
          </a:xfrm>
          <a:prstGeom prst="rect">
            <a:avLst/>
          </a:prstGeom>
          <a:gradFill rotWithShape="0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en-US" sz="2400" b="0">
              <a:latin typeface="Tahoma" panose="020B0604030504040204" pitchFamily="34" charset="0"/>
            </a:endParaRPr>
          </a:p>
        </p:txBody>
      </p:sp>
      <p:sp>
        <p:nvSpPr>
          <p:cNvPr id="882694" name="Rectangle 6"/>
          <p:cNvSpPr>
            <a:spLocks noChangeArrowheads="1"/>
          </p:cNvSpPr>
          <p:nvPr/>
        </p:nvSpPr>
        <p:spPr bwMode="ltGray">
          <a:xfrm>
            <a:off x="76200" y="457200"/>
            <a:ext cx="560388" cy="422275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en-US" sz="2400" b="0">
              <a:latin typeface="Tahoma" panose="020B0604030504040204" pitchFamily="34" charset="0"/>
            </a:endParaRPr>
          </a:p>
        </p:txBody>
      </p:sp>
      <p:sp>
        <p:nvSpPr>
          <p:cNvPr id="882695" name="Rectangle 7"/>
          <p:cNvSpPr>
            <a:spLocks noChangeArrowheads="1"/>
          </p:cNvSpPr>
          <p:nvPr/>
        </p:nvSpPr>
        <p:spPr bwMode="gray">
          <a:xfrm>
            <a:off x="711200" y="0"/>
            <a:ext cx="31750" cy="1052513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en-US" sz="2400" b="0">
              <a:latin typeface="Tahoma" panose="020B0604030504040204" pitchFamily="34" charset="0"/>
            </a:endParaRPr>
          </a:p>
        </p:txBody>
      </p:sp>
      <p:sp>
        <p:nvSpPr>
          <p:cNvPr id="882696" name="Rectangle 8"/>
          <p:cNvSpPr>
            <a:spLocks noChangeArrowheads="1"/>
          </p:cNvSpPr>
          <p:nvPr/>
        </p:nvSpPr>
        <p:spPr bwMode="gray">
          <a:xfrm>
            <a:off x="442913" y="533400"/>
            <a:ext cx="8226425" cy="31750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en-US" sz="2400" b="0">
              <a:latin typeface="Tahoma" panose="020B0604030504040204" pitchFamily="34" charset="0"/>
            </a:endParaRPr>
          </a:p>
        </p:txBody>
      </p:sp>
      <p:sp>
        <p:nvSpPr>
          <p:cNvPr id="882697" name="Line 9"/>
          <p:cNvSpPr>
            <a:spLocks noChangeShapeType="1"/>
          </p:cNvSpPr>
          <p:nvPr/>
        </p:nvSpPr>
        <p:spPr bwMode="auto">
          <a:xfrm>
            <a:off x="457200" y="1905000"/>
            <a:ext cx="8153400" cy="0"/>
          </a:xfrm>
          <a:prstGeom prst="line">
            <a:avLst/>
          </a:prstGeom>
          <a:noFill/>
          <a:ln w="76200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882698" name="Line 10"/>
          <p:cNvSpPr>
            <a:spLocks noChangeShapeType="1"/>
          </p:cNvSpPr>
          <p:nvPr/>
        </p:nvSpPr>
        <p:spPr bwMode="auto">
          <a:xfrm>
            <a:off x="458788" y="6096000"/>
            <a:ext cx="8153400" cy="0"/>
          </a:xfrm>
          <a:prstGeom prst="line">
            <a:avLst/>
          </a:prstGeom>
          <a:noFill/>
          <a:ln w="76200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882699" name="Rectangle 11"/>
          <p:cNvSpPr>
            <a:spLocks noChangeArrowheads="1"/>
          </p:cNvSpPr>
          <p:nvPr/>
        </p:nvSpPr>
        <p:spPr bwMode="auto">
          <a:xfrm>
            <a:off x="495300" y="1997075"/>
            <a:ext cx="8077200" cy="3539430"/>
          </a:xfrm>
          <a:prstGeom prst="rect">
            <a:avLst/>
          </a:prstGeom>
          <a:solidFill>
            <a:srgbClr val="99FF3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76200" algn="ctr">
                <a:solidFill>
                  <a:schemeClr val="fol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800" dirty="0"/>
              <a:t>A primary server loads all information from the disk file; the secondary server</a:t>
            </a:r>
          </a:p>
          <a:p>
            <a:pPr algn="ctr"/>
            <a:r>
              <a:rPr lang="en-US" sz="2800" dirty="0"/>
              <a:t>loads all information from </a:t>
            </a:r>
            <a:br>
              <a:rPr lang="en-US" sz="2800" dirty="0"/>
            </a:br>
            <a:r>
              <a:rPr lang="en-US" sz="2800" dirty="0"/>
              <a:t>the primary server. </a:t>
            </a:r>
          </a:p>
          <a:p>
            <a:pPr algn="ctr"/>
            <a:endParaRPr lang="en-US" sz="2800" dirty="0"/>
          </a:p>
          <a:p>
            <a:pPr algn="ctr"/>
            <a:r>
              <a:rPr lang="en-US" sz="2800" dirty="0"/>
              <a:t>When the secondary downloads</a:t>
            </a:r>
          </a:p>
          <a:p>
            <a:pPr algn="ctr"/>
            <a:r>
              <a:rPr lang="en-US" sz="2800" dirty="0"/>
              <a:t>information from the primary, it is called zone transfer.</a:t>
            </a:r>
          </a:p>
        </p:txBody>
      </p:sp>
      <p:grpSp>
        <p:nvGrpSpPr>
          <p:cNvPr id="882700" name="Group 12"/>
          <p:cNvGrpSpPr>
            <a:grpSpLocks/>
          </p:cNvGrpSpPr>
          <p:nvPr/>
        </p:nvGrpSpPr>
        <p:grpSpPr bwMode="auto">
          <a:xfrm>
            <a:off x="457200" y="1295400"/>
            <a:ext cx="1143000" cy="566738"/>
            <a:chOff x="1200" y="1248"/>
            <a:chExt cx="720" cy="357"/>
          </a:xfrm>
        </p:grpSpPr>
        <p:pic>
          <p:nvPicPr>
            <p:cNvPr id="882701" name="Picture 1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00" y="1248"/>
              <a:ext cx="720" cy="3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882702" name="Text Box 14"/>
            <p:cNvSpPr txBox="1">
              <a:spLocks noChangeArrowheads="1"/>
            </p:cNvSpPr>
            <p:nvPr/>
          </p:nvSpPr>
          <p:spPr bwMode="auto">
            <a:xfrm>
              <a:off x="1284" y="1248"/>
              <a:ext cx="551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800" i="1">
                  <a:solidFill>
                    <a:schemeClr val="hlink"/>
                  </a:solidFill>
                  <a:latin typeface="Times New Roman" panose="02020603050405020304" pitchFamily="18" charset="0"/>
                </a:rPr>
                <a:t>Note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53815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138" name="Rectangle 2"/>
          <p:cNvSpPr>
            <a:spLocks noChangeArrowheads="1"/>
          </p:cNvSpPr>
          <p:nvPr/>
        </p:nvSpPr>
        <p:spPr bwMode="auto">
          <a:xfrm>
            <a:off x="0" y="0"/>
            <a:ext cx="9144000" cy="1371600"/>
          </a:xfrm>
          <a:prstGeom prst="rect">
            <a:avLst/>
          </a:prstGeom>
          <a:solidFill>
            <a:srgbClr val="33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</a:endParaRPr>
          </a:p>
        </p:txBody>
      </p:sp>
      <p:sp>
        <p:nvSpPr>
          <p:cNvPr id="859139" name="Text Box 3"/>
          <p:cNvSpPr txBox="1">
            <a:spLocks noChangeArrowheads="1"/>
          </p:cNvSpPr>
          <p:nvPr/>
        </p:nvSpPr>
        <p:spPr bwMode="auto">
          <a:xfrm>
            <a:off x="228600" y="406400"/>
            <a:ext cx="4538999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" panose="02020603050405020304" pitchFamily="18" charset="0"/>
              </a:rPr>
              <a:t>DNS </a:t>
            </a:r>
            <a:r>
              <a:rPr lang="en-US" dirty="0">
                <a:effectLst>
                  <a:outerShdw blurRad="38100" dist="38100" dir="2700000" algn="tl">
                    <a:srgbClr val="C0C0C0"/>
                  </a:outerShdw>
                </a:effectLst>
                <a:latin typeface="Times" panose="02020603050405020304" pitchFamily="18" charset="0"/>
              </a:rPr>
              <a:t>IN THE INTERNET</a:t>
            </a:r>
          </a:p>
        </p:txBody>
      </p:sp>
      <p:sp>
        <p:nvSpPr>
          <p:cNvPr id="859140" name="Text Box 4"/>
          <p:cNvSpPr txBox="1">
            <a:spLocks noChangeArrowheads="1"/>
          </p:cNvSpPr>
          <p:nvPr/>
        </p:nvSpPr>
        <p:spPr bwMode="auto">
          <a:xfrm>
            <a:off x="8229600" y="6400800"/>
            <a:ext cx="184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 sz="1800">
              <a:latin typeface="Times New Roman" panose="02020603050405020304" pitchFamily="18" charset="0"/>
            </a:endParaRPr>
          </a:p>
        </p:txBody>
      </p:sp>
      <p:sp>
        <p:nvSpPr>
          <p:cNvPr id="859141" name="Rectangle 5"/>
          <p:cNvSpPr>
            <a:spLocks noChangeArrowheads="1"/>
          </p:cNvSpPr>
          <p:nvPr/>
        </p:nvSpPr>
        <p:spPr bwMode="auto">
          <a:xfrm>
            <a:off x="304800" y="1385888"/>
            <a:ext cx="8229600" cy="1800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just" eaLnBrk="1" hangingPunct="1"/>
            <a:r>
              <a:rPr lang="en-US" sz="2800" i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DNS is a protocol that can be used in different platforms. In the Internet, the domain name space (tree) is divided into three different sections: generic domains, country domains, and the inverse domain.</a:t>
            </a:r>
          </a:p>
        </p:txBody>
      </p:sp>
      <p:sp>
        <p:nvSpPr>
          <p:cNvPr id="859142" name="Rectangle 6"/>
          <p:cNvSpPr>
            <a:spLocks noChangeArrowheads="1"/>
          </p:cNvSpPr>
          <p:nvPr/>
        </p:nvSpPr>
        <p:spPr bwMode="auto">
          <a:xfrm>
            <a:off x="1219200" y="4450986"/>
            <a:ext cx="6705600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buClr>
                <a:schemeClr val="tx1"/>
              </a:buClr>
              <a:buSzPct val="117000"/>
              <a:buFont typeface="Wingdings" panose="05000000000000000000" pitchFamily="2" charset="2"/>
              <a:buNone/>
            </a:pPr>
            <a:r>
              <a:rPr lang="en-US" sz="2400" dirty="0">
                <a:solidFill>
                  <a:srgbClr val="0033CC"/>
                </a:solidFill>
                <a:latin typeface="Times New Roman" panose="02020603050405020304" pitchFamily="18" charset="0"/>
              </a:rPr>
              <a:t>Generic Domains</a:t>
            </a:r>
            <a:r>
              <a:rPr lang="fr-FR" sz="2400" dirty="0">
                <a:solidFill>
                  <a:srgbClr val="0033CC"/>
                </a:solidFill>
                <a:latin typeface="Times New Roman" panose="02020603050405020304" pitchFamily="18" charset="0"/>
              </a:rPr>
              <a:t/>
            </a:r>
            <a:br>
              <a:rPr lang="fr-FR" sz="2400" dirty="0">
                <a:solidFill>
                  <a:srgbClr val="0033CC"/>
                </a:solidFill>
                <a:latin typeface="Times New Roman" panose="02020603050405020304" pitchFamily="18" charset="0"/>
              </a:rPr>
            </a:br>
            <a:r>
              <a:rPr lang="fr-FR" sz="2400" dirty="0">
                <a:solidFill>
                  <a:srgbClr val="0033CC"/>
                </a:solidFill>
                <a:latin typeface="Times New Roman" panose="02020603050405020304" pitchFamily="18" charset="0"/>
              </a:rPr>
              <a:t>Country </a:t>
            </a:r>
            <a:r>
              <a:rPr lang="fr-FR" sz="2400" dirty="0" err="1">
                <a:solidFill>
                  <a:srgbClr val="0033CC"/>
                </a:solidFill>
                <a:latin typeface="Times New Roman" panose="02020603050405020304" pitchFamily="18" charset="0"/>
              </a:rPr>
              <a:t>Domains</a:t>
            </a:r>
            <a:r>
              <a:rPr lang="fr-FR" sz="2400" dirty="0">
                <a:solidFill>
                  <a:srgbClr val="0033CC"/>
                </a:solidFill>
                <a:latin typeface="Times New Roman" panose="02020603050405020304" pitchFamily="18" charset="0"/>
              </a:rPr>
              <a:t/>
            </a:r>
            <a:br>
              <a:rPr lang="fr-FR" sz="2400" dirty="0">
                <a:solidFill>
                  <a:srgbClr val="0033CC"/>
                </a:solidFill>
                <a:latin typeface="Times New Roman" panose="02020603050405020304" pitchFamily="18" charset="0"/>
              </a:rPr>
            </a:br>
            <a:r>
              <a:rPr lang="fr-FR" sz="2400" dirty="0">
                <a:solidFill>
                  <a:srgbClr val="0033CC"/>
                </a:solidFill>
                <a:latin typeface="Times New Roman" panose="02020603050405020304" pitchFamily="18" charset="0"/>
              </a:rPr>
              <a:t>Inverse Domain</a:t>
            </a:r>
            <a:endParaRPr lang="en-US" sz="2400" dirty="0">
              <a:solidFill>
                <a:srgbClr val="0033CC"/>
              </a:solidFill>
              <a:latin typeface="Times New Roman" panose="02020603050405020304" pitchFamily="18" charset="0"/>
            </a:endParaRPr>
          </a:p>
        </p:txBody>
      </p:sp>
      <p:sp>
        <p:nvSpPr>
          <p:cNvPr id="859143" name="Text Box 7"/>
          <p:cNvSpPr txBox="1">
            <a:spLocks noChangeArrowheads="1"/>
          </p:cNvSpPr>
          <p:nvPr/>
        </p:nvSpPr>
        <p:spPr bwMode="auto">
          <a:xfrm>
            <a:off x="319752" y="3573016"/>
            <a:ext cx="4862513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76200" algn="ctr">
                <a:solidFill>
                  <a:schemeClr val="fol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800" i="1" u="sng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Topics discussed in this section:</a:t>
            </a:r>
          </a:p>
        </p:txBody>
      </p:sp>
    </p:spTree>
    <p:extLst>
      <p:ext uri="{BB962C8B-B14F-4D97-AF65-F5344CB8AC3E}">
        <p14:creationId xmlns:p14="http://schemas.microsoft.com/office/powerpoint/2010/main" val="1704870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498" name="Line 2"/>
          <p:cNvSpPr>
            <a:spLocks noChangeShapeType="1"/>
          </p:cNvSpPr>
          <p:nvPr/>
        </p:nvSpPr>
        <p:spPr bwMode="auto">
          <a:xfrm>
            <a:off x="152400" y="533400"/>
            <a:ext cx="8763000" cy="0"/>
          </a:xfrm>
          <a:prstGeom prst="line">
            <a:avLst/>
          </a:prstGeom>
          <a:noFill/>
          <a:ln w="762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874499" name="Line 3"/>
          <p:cNvSpPr>
            <a:spLocks noChangeShapeType="1"/>
          </p:cNvSpPr>
          <p:nvPr/>
        </p:nvSpPr>
        <p:spPr bwMode="auto">
          <a:xfrm>
            <a:off x="152400" y="1371600"/>
            <a:ext cx="8763000" cy="0"/>
          </a:xfrm>
          <a:prstGeom prst="line">
            <a:avLst/>
          </a:prstGeom>
          <a:noFill/>
          <a:ln w="1905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874500" name="Text Box 4"/>
          <p:cNvSpPr txBox="1">
            <a:spLocks noChangeArrowheads="1"/>
          </p:cNvSpPr>
          <p:nvPr/>
        </p:nvSpPr>
        <p:spPr bwMode="auto">
          <a:xfrm>
            <a:off x="304800" y="762000"/>
            <a:ext cx="2789546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i="1" dirty="0" smtClean="0">
                <a:latin typeface="Times New Roman" panose="02020603050405020304" pitchFamily="18" charset="0"/>
              </a:rPr>
              <a:t>DNS </a:t>
            </a:r>
            <a:r>
              <a:rPr lang="en-US" sz="2000" i="1" dirty="0">
                <a:latin typeface="Times New Roman" panose="02020603050405020304" pitchFamily="18" charset="0"/>
              </a:rPr>
              <a:t>IN THE INTERNET</a:t>
            </a:r>
          </a:p>
        </p:txBody>
      </p:sp>
      <p:sp>
        <p:nvSpPr>
          <p:cNvPr id="874501" name="Line 5"/>
          <p:cNvSpPr>
            <a:spLocks noChangeShapeType="1"/>
          </p:cNvSpPr>
          <p:nvPr/>
        </p:nvSpPr>
        <p:spPr bwMode="auto">
          <a:xfrm>
            <a:off x="152400" y="5949280"/>
            <a:ext cx="8763000" cy="0"/>
          </a:xfrm>
          <a:prstGeom prst="line">
            <a:avLst/>
          </a:prstGeom>
          <a:noFill/>
          <a:ln w="762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pic>
        <p:nvPicPr>
          <p:cNvPr id="874502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625" y="1847850"/>
            <a:ext cx="7038975" cy="3638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86826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522" name="Line 2"/>
          <p:cNvSpPr>
            <a:spLocks noChangeShapeType="1"/>
          </p:cNvSpPr>
          <p:nvPr/>
        </p:nvSpPr>
        <p:spPr bwMode="auto">
          <a:xfrm>
            <a:off x="152400" y="152400"/>
            <a:ext cx="8763000" cy="0"/>
          </a:xfrm>
          <a:prstGeom prst="line">
            <a:avLst/>
          </a:prstGeom>
          <a:noFill/>
          <a:ln w="762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875523" name="Line 3"/>
          <p:cNvSpPr>
            <a:spLocks noChangeShapeType="1"/>
          </p:cNvSpPr>
          <p:nvPr/>
        </p:nvSpPr>
        <p:spPr bwMode="auto">
          <a:xfrm>
            <a:off x="152400" y="990600"/>
            <a:ext cx="8763000" cy="0"/>
          </a:xfrm>
          <a:prstGeom prst="line">
            <a:avLst/>
          </a:prstGeom>
          <a:noFill/>
          <a:ln w="1905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875524" name="Text Box 4"/>
          <p:cNvSpPr txBox="1">
            <a:spLocks noChangeArrowheads="1"/>
          </p:cNvSpPr>
          <p:nvPr/>
        </p:nvSpPr>
        <p:spPr bwMode="auto">
          <a:xfrm>
            <a:off x="304800" y="381000"/>
            <a:ext cx="194316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i="1" dirty="0" smtClean="0">
                <a:latin typeface="Times New Roman" panose="02020603050405020304" pitchFamily="18" charset="0"/>
              </a:rPr>
              <a:t>Generic </a:t>
            </a:r>
            <a:r>
              <a:rPr lang="en-US" sz="2000" i="1" dirty="0">
                <a:latin typeface="Times New Roman" panose="02020603050405020304" pitchFamily="18" charset="0"/>
              </a:rPr>
              <a:t>domains</a:t>
            </a:r>
          </a:p>
        </p:txBody>
      </p:sp>
      <p:pic>
        <p:nvPicPr>
          <p:cNvPr id="875526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0775" y="1060450"/>
            <a:ext cx="6956425" cy="5035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389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738" name="Text Box 2"/>
          <p:cNvSpPr txBox="1">
            <a:spLocks noChangeArrowheads="1"/>
          </p:cNvSpPr>
          <p:nvPr/>
        </p:nvSpPr>
        <p:spPr bwMode="auto">
          <a:xfrm>
            <a:off x="1295400" y="152400"/>
            <a:ext cx="251863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i="1" dirty="0" smtClean="0">
                <a:latin typeface="Times New Roman" panose="02020603050405020304" pitchFamily="18" charset="0"/>
              </a:rPr>
              <a:t>Generic </a:t>
            </a:r>
            <a:r>
              <a:rPr lang="en-US" sz="2000" i="1" dirty="0">
                <a:latin typeface="Times New Roman" panose="02020603050405020304" pitchFamily="18" charset="0"/>
              </a:rPr>
              <a:t>domain labels</a:t>
            </a:r>
          </a:p>
        </p:txBody>
      </p:sp>
      <p:pic>
        <p:nvPicPr>
          <p:cNvPr id="884740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0938" y="533400"/>
            <a:ext cx="6316662" cy="5810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77801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62" name="Rectangle 2"/>
          <p:cNvSpPr>
            <a:spLocks noChangeArrowheads="1"/>
          </p:cNvSpPr>
          <p:nvPr/>
        </p:nvSpPr>
        <p:spPr bwMode="auto">
          <a:xfrm>
            <a:off x="0" y="0"/>
            <a:ext cx="9144000" cy="1371600"/>
          </a:xfrm>
          <a:prstGeom prst="rect">
            <a:avLst/>
          </a:prstGeom>
          <a:solidFill>
            <a:srgbClr val="3EA49E"/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uLnTx/>
              <a:uFillTx/>
              <a:latin typeface="Times New Roman" panose="02020603050405020304" charset="0"/>
              <a:ea typeface="+mn-ea"/>
              <a:cs typeface="+mn-cs"/>
            </a:endParaRPr>
          </a:p>
        </p:txBody>
      </p:sp>
      <p:sp>
        <p:nvSpPr>
          <p:cNvPr id="911363" name="Text Box 3"/>
          <p:cNvSpPr txBox="1">
            <a:spLocks noChangeArrowheads="1"/>
          </p:cNvSpPr>
          <p:nvPr/>
        </p:nvSpPr>
        <p:spPr bwMode="auto">
          <a:xfrm>
            <a:off x="3408680" y="394335"/>
            <a:ext cx="2022475" cy="58356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marL="0" marR="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" pitchFamily="18" charset="0"/>
                <a:ea typeface="+mn-ea"/>
                <a:cs typeface="+mn-cs"/>
              </a:rPr>
              <a:t> AGENDA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" pitchFamily="18" charset="0"/>
              <a:ea typeface="+mn-ea"/>
              <a:cs typeface="+mn-cs"/>
            </a:endParaRPr>
          </a:p>
        </p:txBody>
      </p:sp>
      <p:sp>
        <p:nvSpPr>
          <p:cNvPr id="21508" name="Text Box 4"/>
          <p:cNvSpPr txBox="1"/>
          <p:nvPr/>
        </p:nvSpPr>
        <p:spPr>
          <a:xfrm>
            <a:off x="8229600" y="6400800"/>
            <a:ext cx="184150" cy="36671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eaLnBrk="0" hangingPunct="0"/>
            <a:endParaRPr sz="1800" i="0">
              <a:latin typeface="Times New Roman" panose="02020603050405020304" charset="0"/>
            </a:endParaRPr>
          </a:p>
        </p:txBody>
      </p:sp>
      <p:sp>
        <p:nvSpPr>
          <p:cNvPr id="21509" name="Rectangle 8"/>
          <p:cNvSpPr/>
          <p:nvPr/>
        </p:nvSpPr>
        <p:spPr>
          <a:xfrm>
            <a:off x="381000" y="1371283"/>
            <a:ext cx="8077200" cy="48628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marL="0" lvl="1" algn="just" eaLnBrk="0" hangingPunct="0">
              <a:buFont typeface="Arial" panose="020B0604020202020204" pitchFamily="34" charset="0"/>
            </a:pPr>
            <a:endParaRPr lang="en-US" sz="2000" dirty="0">
              <a:latin typeface="Times-Roman"/>
            </a:endParaRPr>
          </a:p>
          <a:p>
            <a:pPr marL="0" lvl="1" algn="just" eaLnBrk="0" hangingPunct="0">
              <a:buFont typeface="Arial" panose="020B0604020202020204" pitchFamily="34" charset="0"/>
            </a:pPr>
            <a:endParaRPr lang="en-US" sz="2000" dirty="0">
              <a:latin typeface="Times-Roman"/>
            </a:endParaRPr>
          </a:p>
          <a:p>
            <a:pPr marL="0" lvl="1" algn="just" eaLnBrk="0" hangingPunct="0">
              <a:buFont typeface="Arial" panose="020B0604020202020204" pitchFamily="34" charset="0"/>
            </a:pPr>
            <a:r>
              <a:rPr lang="en-US" sz="2800" dirty="0" smtClean="0">
                <a:latin typeface="Times-Roman"/>
              </a:rPr>
              <a:t>Domain Name System</a:t>
            </a:r>
          </a:p>
          <a:p>
            <a:pPr marL="0" lvl="1" algn="just" eaLnBrk="0" hangingPunct="0">
              <a:buFont typeface="Arial" panose="020B0604020202020204" pitchFamily="34" charset="0"/>
            </a:pPr>
            <a:r>
              <a:rPr lang="en-US" sz="2800" dirty="0">
                <a:latin typeface="Times-Roman"/>
              </a:rPr>
              <a:t>	</a:t>
            </a:r>
            <a:r>
              <a:rPr lang="en-US" sz="2800" dirty="0" smtClean="0">
                <a:latin typeface="Times-Roman"/>
              </a:rPr>
              <a:t>Need</a:t>
            </a:r>
          </a:p>
          <a:p>
            <a:pPr marL="0" lvl="1" algn="just" eaLnBrk="0" hangingPunct="0">
              <a:buFont typeface="Arial" panose="020B0604020202020204" pitchFamily="34" charset="0"/>
            </a:pPr>
            <a:r>
              <a:rPr lang="en-US" sz="2800" dirty="0">
                <a:latin typeface="Times-Roman"/>
              </a:rPr>
              <a:t>	</a:t>
            </a:r>
            <a:r>
              <a:rPr lang="en-US" sz="2800" dirty="0" smtClean="0">
                <a:latin typeface="Times-Roman"/>
              </a:rPr>
              <a:t>Domain, Zones and Name Servers</a:t>
            </a:r>
          </a:p>
          <a:p>
            <a:pPr marL="0" lvl="1" algn="just" eaLnBrk="0" hangingPunct="0">
              <a:buFont typeface="Arial" panose="020B0604020202020204" pitchFamily="34" charset="0"/>
            </a:pPr>
            <a:r>
              <a:rPr lang="en-US" sz="2800" dirty="0">
                <a:latin typeface="Times-Roman"/>
              </a:rPr>
              <a:t>	</a:t>
            </a:r>
            <a:r>
              <a:rPr lang="en-US" sz="2800" dirty="0" smtClean="0">
                <a:latin typeface="Times-Roman"/>
              </a:rPr>
              <a:t>Resolution</a:t>
            </a:r>
          </a:p>
          <a:p>
            <a:pPr marL="1371600" lvl="4" algn="just" eaLnBrk="0" hangingPunct="0">
              <a:buFont typeface="Arial" panose="020B0604020202020204" pitchFamily="34" charset="0"/>
            </a:pPr>
            <a:r>
              <a:rPr lang="en-US" sz="2800" dirty="0" smtClean="0">
                <a:latin typeface="Times-Roman"/>
              </a:rPr>
              <a:t>Iterative Resolution</a:t>
            </a:r>
          </a:p>
          <a:p>
            <a:pPr marL="1371600" lvl="4" algn="just" eaLnBrk="0" hangingPunct="0">
              <a:buFont typeface="Arial" panose="020B0604020202020204" pitchFamily="34" charset="0"/>
            </a:pPr>
            <a:r>
              <a:rPr lang="en-US" sz="2800" dirty="0" smtClean="0">
                <a:latin typeface="Times-Roman"/>
              </a:rPr>
              <a:t>Recursive Resolution</a:t>
            </a:r>
          </a:p>
          <a:p>
            <a:pPr marL="914400" lvl="3" algn="just" eaLnBrk="0" hangingPunct="0">
              <a:buFont typeface="Arial" panose="020B0604020202020204" pitchFamily="34" charset="0"/>
            </a:pPr>
            <a:r>
              <a:rPr lang="en-US" sz="2800" dirty="0" smtClean="0">
                <a:latin typeface="Times-Roman"/>
              </a:rPr>
              <a:t>Caching</a:t>
            </a:r>
          </a:p>
          <a:p>
            <a:pPr marL="914400" lvl="3" algn="just" eaLnBrk="0" hangingPunct="0">
              <a:buFont typeface="Arial" panose="020B0604020202020204" pitchFamily="34" charset="0"/>
            </a:pPr>
            <a:r>
              <a:rPr lang="en-US" sz="2800" dirty="0" smtClean="0">
                <a:latin typeface="Times-Roman"/>
              </a:rPr>
              <a:t>Message Format</a:t>
            </a:r>
          </a:p>
          <a:p>
            <a:pPr marL="0" lvl="1" algn="just" eaLnBrk="0" hangingPunct="0">
              <a:buFont typeface="Arial" panose="020B0604020202020204" pitchFamily="34" charset="0"/>
            </a:pPr>
            <a:endParaRPr lang="en-US" sz="2000" dirty="0">
              <a:latin typeface="Times-Roman"/>
            </a:endParaRPr>
          </a:p>
          <a:p>
            <a:pPr marL="457200" indent="-457200" algn="just" eaLnBrk="0" hangingPunct="0">
              <a:buFont typeface="Arial" panose="020B0604020202020204" pitchFamily="34" charset="0"/>
              <a:buChar char="•"/>
            </a:pPr>
            <a:endParaRPr lang="en-US" sz="1800" dirty="0">
              <a:latin typeface="Times-Roman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546" name="Line 2"/>
          <p:cNvSpPr>
            <a:spLocks noChangeShapeType="1"/>
          </p:cNvSpPr>
          <p:nvPr/>
        </p:nvSpPr>
        <p:spPr bwMode="auto">
          <a:xfrm>
            <a:off x="152400" y="152400"/>
            <a:ext cx="8763000" cy="0"/>
          </a:xfrm>
          <a:prstGeom prst="line">
            <a:avLst/>
          </a:prstGeom>
          <a:noFill/>
          <a:ln w="762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876548" name="Text Box 4"/>
          <p:cNvSpPr txBox="1">
            <a:spLocks noChangeArrowheads="1"/>
          </p:cNvSpPr>
          <p:nvPr/>
        </p:nvSpPr>
        <p:spPr bwMode="auto">
          <a:xfrm>
            <a:off x="304800" y="381000"/>
            <a:ext cx="1957587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i="1" dirty="0" smtClean="0">
                <a:latin typeface="Times New Roman" panose="02020603050405020304" pitchFamily="18" charset="0"/>
              </a:rPr>
              <a:t>Country </a:t>
            </a:r>
            <a:r>
              <a:rPr lang="en-US" sz="2000" i="1" dirty="0">
                <a:latin typeface="Times New Roman" panose="02020603050405020304" pitchFamily="18" charset="0"/>
              </a:rPr>
              <a:t>domains</a:t>
            </a:r>
          </a:p>
        </p:txBody>
      </p:sp>
      <p:pic>
        <p:nvPicPr>
          <p:cNvPr id="87655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781110"/>
            <a:ext cx="4451350" cy="5172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25676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762" name="Line 2"/>
          <p:cNvSpPr>
            <a:spLocks noChangeShapeType="1"/>
          </p:cNvSpPr>
          <p:nvPr/>
        </p:nvSpPr>
        <p:spPr bwMode="auto">
          <a:xfrm>
            <a:off x="152400" y="76200"/>
            <a:ext cx="8763000" cy="0"/>
          </a:xfrm>
          <a:prstGeom prst="line">
            <a:avLst/>
          </a:prstGeom>
          <a:noFill/>
          <a:ln w="762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885763" name="Line 3"/>
          <p:cNvSpPr>
            <a:spLocks noChangeShapeType="1"/>
          </p:cNvSpPr>
          <p:nvPr/>
        </p:nvSpPr>
        <p:spPr bwMode="auto">
          <a:xfrm>
            <a:off x="152400" y="914400"/>
            <a:ext cx="8763000" cy="0"/>
          </a:xfrm>
          <a:prstGeom prst="line">
            <a:avLst/>
          </a:prstGeom>
          <a:noFill/>
          <a:ln w="1905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885764" name="Text Box 4"/>
          <p:cNvSpPr txBox="1">
            <a:spLocks noChangeArrowheads="1"/>
          </p:cNvSpPr>
          <p:nvPr/>
        </p:nvSpPr>
        <p:spPr bwMode="auto">
          <a:xfrm>
            <a:off x="304800" y="304800"/>
            <a:ext cx="1771639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i="1" dirty="0" smtClean="0">
                <a:latin typeface="Times New Roman" panose="02020603050405020304" pitchFamily="18" charset="0"/>
              </a:rPr>
              <a:t>Inverse </a:t>
            </a:r>
            <a:r>
              <a:rPr lang="en-US" sz="2000" i="1" dirty="0">
                <a:latin typeface="Times New Roman" panose="02020603050405020304" pitchFamily="18" charset="0"/>
              </a:rPr>
              <a:t>domain</a:t>
            </a:r>
          </a:p>
        </p:txBody>
      </p:sp>
      <p:pic>
        <p:nvPicPr>
          <p:cNvPr id="885766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0375" y="950913"/>
            <a:ext cx="4086225" cy="5221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52863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62" name="Rectangle 2"/>
          <p:cNvSpPr>
            <a:spLocks noChangeArrowheads="1"/>
          </p:cNvSpPr>
          <p:nvPr/>
        </p:nvSpPr>
        <p:spPr bwMode="auto">
          <a:xfrm>
            <a:off x="0" y="0"/>
            <a:ext cx="9144000" cy="1371600"/>
          </a:xfrm>
          <a:prstGeom prst="rect">
            <a:avLst/>
          </a:prstGeom>
          <a:solidFill>
            <a:srgbClr val="33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</a:endParaRPr>
          </a:p>
        </p:txBody>
      </p:sp>
      <p:sp>
        <p:nvSpPr>
          <p:cNvPr id="860163" name="Text Box 3"/>
          <p:cNvSpPr txBox="1">
            <a:spLocks noChangeArrowheads="1"/>
          </p:cNvSpPr>
          <p:nvPr/>
        </p:nvSpPr>
        <p:spPr bwMode="auto">
          <a:xfrm>
            <a:off x="228600" y="406400"/>
            <a:ext cx="2759089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" panose="02020603050405020304" pitchFamily="18" charset="0"/>
              </a:rPr>
              <a:t>RESOLUTION</a:t>
            </a:r>
            <a:endParaRPr lang="en-US" dirty="0">
              <a:effectLst>
                <a:outerShdw blurRad="38100" dist="38100" dir="2700000" algn="tl">
                  <a:srgbClr val="C0C0C0"/>
                </a:outerShdw>
              </a:effectLst>
              <a:latin typeface="Times" panose="02020603050405020304" pitchFamily="18" charset="0"/>
            </a:endParaRPr>
          </a:p>
        </p:txBody>
      </p:sp>
      <p:sp>
        <p:nvSpPr>
          <p:cNvPr id="860164" name="Text Box 4"/>
          <p:cNvSpPr txBox="1">
            <a:spLocks noChangeArrowheads="1"/>
          </p:cNvSpPr>
          <p:nvPr/>
        </p:nvSpPr>
        <p:spPr bwMode="auto">
          <a:xfrm>
            <a:off x="8229600" y="6400800"/>
            <a:ext cx="184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 sz="1800">
              <a:latin typeface="Times New Roman" panose="02020603050405020304" pitchFamily="18" charset="0"/>
            </a:endParaRPr>
          </a:p>
        </p:txBody>
      </p:sp>
      <p:sp>
        <p:nvSpPr>
          <p:cNvPr id="860165" name="Rectangle 5"/>
          <p:cNvSpPr>
            <a:spLocks noChangeArrowheads="1"/>
          </p:cNvSpPr>
          <p:nvPr/>
        </p:nvSpPr>
        <p:spPr bwMode="auto">
          <a:xfrm>
            <a:off x="228600" y="1362259"/>
            <a:ext cx="8229600" cy="1815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just" eaLnBrk="1" hangingPunct="1"/>
            <a:r>
              <a:rPr lang="en-US" sz="2800" i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Mapping a name to an address or an address to a name is called name-address resolution</a:t>
            </a:r>
            <a:r>
              <a:rPr lang="en-US" sz="2800" i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.</a:t>
            </a:r>
          </a:p>
          <a:p>
            <a:r>
              <a:rPr lang="en-IN" sz="2800" i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A host that needs to map an address to a name or a name to </a:t>
            </a:r>
            <a:r>
              <a:rPr lang="en-IN" sz="2800" i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an address </a:t>
            </a:r>
            <a:r>
              <a:rPr lang="en-IN" sz="2800" i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calls a DNS client called a resolver.</a:t>
            </a:r>
            <a:endParaRPr lang="en-US" sz="2800" i="1" dirty="0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</a:endParaRPr>
          </a:p>
        </p:txBody>
      </p:sp>
      <p:sp>
        <p:nvSpPr>
          <p:cNvPr id="860166" name="Rectangle 6"/>
          <p:cNvSpPr>
            <a:spLocks noChangeArrowheads="1"/>
          </p:cNvSpPr>
          <p:nvPr/>
        </p:nvSpPr>
        <p:spPr bwMode="auto">
          <a:xfrm>
            <a:off x="152400" y="3676650"/>
            <a:ext cx="6705600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buClr>
                <a:schemeClr val="tx1"/>
              </a:buClr>
              <a:buSzPct val="117000"/>
              <a:buFont typeface="Wingdings" panose="05000000000000000000" pitchFamily="2" charset="2"/>
              <a:buNone/>
            </a:pPr>
            <a:r>
              <a:rPr lang="en-US" sz="2400" dirty="0">
                <a:solidFill>
                  <a:srgbClr val="0033CC"/>
                </a:solidFill>
                <a:latin typeface="Times New Roman" panose="02020603050405020304" pitchFamily="18" charset="0"/>
              </a:rPr>
              <a:t>Resolver</a:t>
            </a:r>
            <a:r>
              <a:rPr lang="fr-FR" sz="2400" dirty="0">
                <a:solidFill>
                  <a:srgbClr val="0033CC"/>
                </a:solidFill>
                <a:latin typeface="Times New Roman" panose="02020603050405020304" pitchFamily="18" charset="0"/>
              </a:rPr>
              <a:t/>
            </a:r>
            <a:br>
              <a:rPr lang="fr-FR" sz="2400" dirty="0">
                <a:solidFill>
                  <a:srgbClr val="0033CC"/>
                </a:solidFill>
                <a:latin typeface="Times New Roman" panose="02020603050405020304" pitchFamily="18" charset="0"/>
              </a:rPr>
            </a:br>
            <a:r>
              <a:rPr lang="fr-FR" sz="2400" dirty="0" err="1">
                <a:solidFill>
                  <a:srgbClr val="0033CC"/>
                </a:solidFill>
                <a:latin typeface="Times New Roman" panose="02020603050405020304" pitchFamily="18" charset="0"/>
              </a:rPr>
              <a:t>Mapping</a:t>
            </a:r>
            <a:r>
              <a:rPr lang="fr-FR" sz="2400" dirty="0">
                <a:solidFill>
                  <a:srgbClr val="0033CC"/>
                </a:solidFill>
                <a:latin typeface="Times New Roman" panose="02020603050405020304" pitchFamily="18" charset="0"/>
              </a:rPr>
              <a:t> </a:t>
            </a:r>
            <a:r>
              <a:rPr lang="fr-FR" sz="2400" dirty="0" err="1">
                <a:solidFill>
                  <a:srgbClr val="0033CC"/>
                </a:solidFill>
                <a:latin typeface="Times New Roman" panose="02020603050405020304" pitchFamily="18" charset="0"/>
              </a:rPr>
              <a:t>Names</a:t>
            </a:r>
            <a:r>
              <a:rPr lang="fr-FR" sz="2400" dirty="0">
                <a:solidFill>
                  <a:srgbClr val="0033CC"/>
                </a:solidFill>
                <a:latin typeface="Times New Roman" panose="02020603050405020304" pitchFamily="18" charset="0"/>
              </a:rPr>
              <a:t> to </a:t>
            </a:r>
            <a:r>
              <a:rPr lang="fr-FR" sz="2400" dirty="0" err="1">
                <a:solidFill>
                  <a:srgbClr val="0033CC"/>
                </a:solidFill>
                <a:latin typeface="Times New Roman" panose="02020603050405020304" pitchFamily="18" charset="0"/>
              </a:rPr>
              <a:t>Addresses</a:t>
            </a:r>
            <a:r>
              <a:rPr lang="fr-FR" sz="2400" dirty="0">
                <a:solidFill>
                  <a:srgbClr val="0033CC"/>
                </a:solidFill>
                <a:latin typeface="Times New Roman" panose="02020603050405020304" pitchFamily="18" charset="0"/>
              </a:rPr>
              <a:t/>
            </a:r>
            <a:br>
              <a:rPr lang="fr-FR" sz="2400" dirty="0">
                <a:solidFill>
                  <a:srgbClr val="0033CC"/>
                </a:solidFill>
                <a:latin typeface="Times New Roman" panose="02020603050405020304" pitchFamily="18" charset="0"/>
              </a:rPr>
            </a:br>
            <a:r>
              <a:rPr lang="fr-FR" sz="2400" dirty="0" err="1">
                <a:solidFill>
                  <a:srgbClr val="0033CC"/>
                </a:solidFill>
                <a:latin typeface="Times New Roman" panose="02020603050405020304" pitchFamily="18" charset="0"/>
              </a:rPr>
              <a:t>Mapping</a:t>
            </a:r>
            <a:r>
              <a:rPr lang="fr-FR" sz="2400" dirty="0">
                <a:solidFill>
                  <a:srgbClr val="0033CC"/>
                </a:solidFill>
                <a:latin typeface="Times New Roman" panose="02020603050405020304" pitchFamily="18" charset="0"/>
              </a:rPr>
              <a:t> </a:t>
            </a:r>
            <a:r>
              <a:rPr lang="fr-FR" sz="2400" dirty="0" err="1">
                <a:solidFill>
                  <a:srgbClr val="0033CC"/>
                </a:solidFill>
                <a:latin typeface="Times New Roman" panose="02020603050405020304" pitchFamily="18" charset="0"/>
              </a:rPr>
              <a:t>Addresses</a:t>
            </a:r>
            <a:r>
              <a:rPr lang="fr-FR" sz="2400" dirty="0">
                <a:solidFill>
                  <a:srgbClr val="0033CC"/>
                </a:solidFill>
                <a:latin typeface="Times New Roman" panose="02020603050405020304" pitchFamily="18" charset="0"/>
              </a:rPr>
              <a:t> to </a:t>
            </a:r>
            <a:r>
              <a:rPr lang="fr-FR" sz="2400" dirty="0" err="1">
                <a:solidFill>
                  <a:srgbClr val="0033CC"/>
                </a:solidFill>
                <a:latin typeface="Times New Roman" panose="02020603050405020304" pitchFamily="18" charset="0"/>
              </a:rPr>
              <a:t>Names</a:t>
            </a:r>
            <a:endParaRPr lang="fr-FR" sz="2400" dirty="0">
              <a:solidFill>
                <a:srgbClr val="0033CC"/>
              </a:solidFill>
              <a:latin typeface="Times New Roman" panose="02020603050405020304" pitchFamily="18" charset="0"/>
            </a:endParaRPr>
          </a:p>
          <a:p>
            <a:pPr>
              <a:buClr>
                <a:schemeClr val="tx1"/>
              </a:buClr>
              <a:buSzPct val="117000"/>
              <a:buFont typeface="Wingdings" panose="05000000000000000000" pitchFamily="2" charset="2"/>
              <a:buNone/>
            </a:pPr>
            <a:r>
              <a:rPr lang="en-US" sz="2400" dirty="0">
                <a:solidFill>
                  <a:srgbClr val="0033CC"/>
                </a:solidFill>
                <a:latin typeface="Times New Roman" panose="02020603050405020304" pitchFamily="18" charset="0"/>
              </a:rPr>
              <a:t>Recursive </a:t>
            </a:r>
            <a:r>
              <a:rPr lang="en-US" sz="2400" dirty="0" smtClean="0">
                <a:solidFill>
                  <a:srgbClr val="0033CC"/>
                </a:solidFill>
                <a:latin typeface="Times New Roman" panose="02020603050405020304" pitchFamily="18" charset="0"/>
              </a:rPr>
              <a:t>Resolution</a:t>
            </a:r>
          </a:p>
          <a:p>
            <a:pPr>
              <a:buClr>
                <a:schemeClr val="tx1"/>
              </a:buClr>
              <a:buSzPct val="117000"/>
              <a:buFont typeface="Wingdings" panose="05000000000000000000" pitchFamily="2" charset="2"/>
              <a:buNone/>
            </a:pPr>
            <a:r>
              <a:rPr lang="en-US" sz="2400" dirty="0" smtClean="0">
                <a:solidFill>
                  <a:srgbClr val="0033CC"/>
                </a:solidFill>
                <a:latin typeface="Times New Roman" panose="02020603050405020304" pitchFamily="18" charset="0"/>
              </a:rPr>
              <a:t>Iterative Resolution</a:t>
            </a:r>
            <a:endParaRPr lang="en-US" sz="2400" dirty="0">
              <a:solidFill>
                <a:srgbClr val="0033CC"/>
              </a:solidFill>
              <a:latin typeface="Times New Roman" panose="02020603050405020304" pitchFamily="18" charset="0"/>
            </a:endParaRPr>
          </a:p>
          <a:p>
            <a:pPr>
              <a:buClr>
                <a:schemeClr val="tx1"/>
              </a:buClr>
              <a:buSzPct val="117000"/>
              <a:buFont typeface="Wingdings" panose="05000000000000000000" pitchFamily="2" charset="2"/>
              <a:buNone/>
            </a:pPr>
            <a:r>
              <a:rPr lang="en-US" sz="2400" dirty="0">
                <a:solidFill>
                  <a:srgbClr val="0033CC"/>
                </a:solidFill>
                <a:latin typeface="Times New Roman" panose="02020603050405020304" pitchFamily="18" charset="0"/>
              </a:rPr>
              <a:t>Caching</a:t>
            </a:r>
          </a:p>
        </p:txBody>
      </p:sp>
      <p:sp>
        <p:nvSpPr>
          <p:cNvPr id="860167" name="Text Box 7"/>
          <p:cNvSpPr txBox="1">
            <a:spLocks noChangeArrowheads="1"/>
          </p:cNvSpPr>
          <p:nvPr/>
        </p:nvSpPr>
        <p:spPr bwMode="auto">
          <a:xfrm>
            <a:off x="165100" y="3200400"/>
            <a:ext cx="4862513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76200" algn="ctr">
                <a:solidFill>
                  <a:schemeClr val="fol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800" i="1" u="sng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Topics discussed in this section:</a:t>
            </a:r>
          </a:p>
        </p:txBody>
      </p:sp>
    </p:spTree>
    <p:extLst>
      <p:ext uri="{BB962C8B-B14F-4D97-AF65-F5344CB8AC3E}">
        <p14:creationId xmlns:p14="http://schemas.microsoft.com/office/powerpoint/2010/main" val="1502648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594" name="Line 2"/>
          <p:cNvSpPr>
            <a:spLocks noChangeShapeType="1"/>
          </p:cNvSpPr>
          <p:nvPr/>
        </p:nvSpPr>
        <p:spPr bwMode="auto">
          <a:xfrm>
            <a:off x="152400" y="533400"/>
            <a:ext cx="8763000" cy="0"/>
          </a:xfrm>
          <a:prstGeom prst="line">
            <a:avLst/>
          </a:prstGeom>
          <a:noFill/>
          <a:ln w="762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878595" name="Line 3"/>
          <p:cNvSpPr>
            <a:spLocks noChangeShapeType="1"/>
          </p:cNvSpPr>
          <p:nvPr/>
        </p:nvSpPr>
        <p:spPr bwMode="auto">
          <a:xfrm>
            <a:off x="152400" y="1371600"/>
            <a:ext cx="8763000" cy="0"/>
          </a:xfrm>
          <a:prstGeom prst="line">
            <a:avLst/>
          </a:prstGeom>
          <a:noFill/>
          <a:ln w="1905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878596" name="Text Box 4"/>
          <p:cNvSpPr txBox="1">
            <a:spLocks noChangeArrowheads="1"/>
          </p:cNvSpPr>
          <p:nvPr/>
        </p:nvSpPr>
        <p:spPr bwMode="auto">
          <a:xfrm>
            <a:off x="304800" y="762000"/>
            <a:ext cx="228633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i="1" dirty="0" smtClean="0">
                <a:latin typeface="Times New Roman" panose="02020603050405020304" pitchFamily="18" charset="0"/>
              </a:rPr>
              <a:t>Recursive </a:t>
            </a:r>
            <a:r>
              <a:rPr lang="en-US" sz="2000" i="1" dirty="0">
                <a:latin typeface="Times New Roman" panose="02020603050405020304" pitchFamily="18" charset="0"/>
              </a:rPr>
              <a:t>resolution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818" y="2000308"/>
            <a:ext cx="7126518" cy="3300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174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618" name="Line 2"/>
          <p:cNvSpPr>
            <a:spLocks noChangeShapeType="1"/>
          </p:cNvSpPr>
          <p:nvPr/>
        </p:nvSpPr>
        <p:spPr bwMode="auto">
          <a:xfrm>
            <a:off x="152400" y="533400"/>
            <a:ext cx="8763000" cy="0"/>
          </a:xfrm>
          <a:prstGeom prst="line">
            <a:avLst/>
          </a:prstGeom>
          <a:noFill/>
          <a:ln w="762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879619" name="Line 3"/>
          <p:cNvSpPr>
            <a:spLocks noChangeShapeType="1"/>
          </p:cNvSpPr>
          <p:nvPr/>
        </p:nvSpPr>
        <p:spPr bwMode="auto">
          <a:xfrm>
            <a:off x="152400" y="1371600"/>
            <a:ext cx="8763000" cy="0"/>
          </a:xfrm>
          <a:prstGeom prst="line">
            <a:avLst/>
          </a:prstGeom>
          <a:noFill/>
          <a:ln w="1905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879620" name="Text Box 4"/>
          <p:cNvSpPr txBox="1">
            <a:spLocks noChangeArrowheads="1"/>
          </p:cNvSpPr>
          <p:nvPr/>
        </p:nvSpPr>
        <p:spPr bwMode="auto">
          <a:xfrm>
            <a:off x="304800" y="762000"/>
            <a:ext cx="214206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i="1" dirty="0" smtClean="0">
                <a:latin typeface="Times New Roman" panose="02020603050405020304" pitchFamily="18" charset="0"/>
              </a:rPr>
              <a:t>Iterative </a:t>
            </a:r>
            <a:r>
              <a:rPr lang="en-US" sz="2000" i="1" dirty="0">
                <a:latin typeface="Times New Roman" panose="02020603050405020304" pitchFamily="18" charset="0"/>
              </a:rPr>
              <a:t>resolution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1759735"/>
            <a:ext cx="7128792" cy="3901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18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186" name="Rectangle 2"/>
          <p:cNvSpPr>
            <a:spLocks noChangeArrowheads="1"/>
          </p:cNvSpPr>
          <p:nvPr/>
        </p:nvSpPr>
        <p:spPr bwMode="auto">
          <a:xfrm>
            <a:off x="0" y="0"/>
            <a:ext cx="9144000" cy="1371600"/>
          </a:xfrm>
          <a:prstGeom prst="rect">
            <a:avLst/>
          </a:prstGeom>
          <a:solidFill>
            <a:srgbClr val="33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</a:endParaRPr>
          </a:p>
        </p:txBody>
      </p:sp>
      <p:sp>
        <p:nvSpPr>
          <p:cNvPr id="861187" name="Text Box 3"/>
          <p:cNvSpPr txBox="1">
            <a:spLocks noChangeArrowheads="1"/>
          </p:cNvSpPr>
          <p:nvPr/>
        </p:nvSpPr>
        <p:spPr bwMode="auto">
          <a:xfrm>
            <a:off x="228600" y="406400"/>
            <a:ext cx="155363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" panose="02020603050405020304" pitchFamily="18" charset="0"/>
              </a:rPr>
              <a:t>Caching</a:t>
            </a:r>
            <a:endParaRPr lang="en-US" dirty="0">
              <a:effectLst>
                <a:outerShdw blurRad="38100" dist="38100" dir="2700000" algn="tl">
                  <a:srgbClr val="C0C0C0"/>
                </a:outerShdw>
              </a:effectLst>
              <a:latin typeface="Times" panose="02020603050405020304" pitchFamily="18" charset="0"/>
            </a:endParaRPr>
          </a:p>
        </p:txBody>
      </p:sp>
      <p:sp>
        <p:nvSpPr>
          <p:cNvPr id="861188" name="Text Box 4"/>
          <p:cNvSpPr txBox="1">
            <a:spLocks noChangeArrowheads="1"/>
          </p:cNvSpPr>
          <p:nvPr/>
        </p:nvSpPr>
        <p:spPr bwMode="auto">
          <a:xfrm>
            <a:off x="8229600" y="6400800"/>
            <a:ext cx="184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 sz="1800">
              <a:latin typeface="Times New Roman" panose="02020603050405020304" pitchFamily="18" charset="0"/>
            </a:endParaRPr>
          </a:p>
        </p:txBody>
      </p:sp>
      <p:sp>
        <p:nvSpPr>
          <p:cNvPr id="861189" name="Rectangle 5"/>
          <p:cNvSpPr>
            <a:spLocks noChangeArrowheads="1"/>
          </p:cNvSpPr>
          <p:nvPr/>
        </p:nvSpPr>
        <p:spPr bwMode="auto">
          <a:xfrm>
            <a:off x="457200" y="1897086"/>
            <a:ext cx="8229600" cy="13849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just" eaLnBrk="1" hangingPunct="1"/>
            <a:r>
              <a:rPr lang="en-US" sz="2800" i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Server –cache reply –answers as unauthoritative</a:t>
            </a:r>
          </a:p>
          <a:p>
            <a:pPr marL="514350" indent="-514350">
              <a:buAutoNum type="arabicPeriod"/>
            </a:pPr>
            <a:r>
              <a:rPr lang="en-IN" sz="2800" i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Authoritative </a:t>
            </a:r>
            <a:r>
              <a:rPr lang="en-IN" sz="2800" i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server </a:t>
            </a:r>
            <a:r>
              <a:rPr lang="en-IN" sz="2800" i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-time to live (TTL</a:t>
            </a:r>
          </a:p>
          <a:p>
            <a:pPr marL="514350" indent="-514350">
              <a:buAutoNum type="arabicPeriod"/>
            </a:pPr>
            <a:r>
              <a:rPr lang="en-IN" sz="2800" i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DNS </a:t>
            </a:r>
            <a:r>
              <a:rPr lang="en-IN" sz="2800" i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requires that each </a:t>
            </a:r>
            <a:r>
              <a:rPr lang="en-IN" sz="2800" i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server keep </a:t>
            </a:r>
            <a:r>
              <a:rPr lang="en-IN" sz="2800" i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a TTL </a:t>
            </a:r>
            <a:r>
              <a:rPr lang="en-IN" sz="2800" i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counter</a:t>
            </a:r>
            <a:endParaRPr lang="en-US" sz="2800" i="1" dirty="0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2535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186" name="Rectangle 2"/>
          <p:cNvSpPr>
            <a:spLocks noChangeArrowheads="1"/>
          </p:cNvSpPr>
          <p:nvPr/>
        </p:nvSpPr>
        <p:spPr bwMode="auto">
          <a:xfrm>
            <a:off x="0" y="0"/>
            <a:ext cx="9144000" cy="1371600"/>
          </a:xfrm>
          <a:prstGeom prst="rect">
            <a:avLst/>
          </a:prstGeom>
          <a:solidFill>
            <a:srgbClr val="33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</a:endParaRPr>
          </a:p>
        </p:txBody>
      </p:sp>
      <p:sp>
        <p:nvSpPr>
          <p:cNvPr id="861187" name="Text Box 3"/>
          <p:cNvSpPr txBox="1">
            <a:spLocks noChangeArrowheads="1"/>
          </p:cNvSpPr>
          <p:nvPr/>
        </p:nvSpPr>
        <p:spPr bwMode="auto">
          <a:xfrm>
            <a:off x="228600" y="406400"/>
            <a:ext cx="3002745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" panose="02020603050405020304" pitchFamily="18" charset="0"/>
              </a:rPr>
              <a:t>Resource Record</a:t>
            </a:r>
            <a:endParaRPr lang="en-US" dirty="0">
              <a:effectLst>
                <a:outerShdw blurRad="38100" dist="38100" dir="2700000" algn="tl">
                  <a:srgbClr val="C0C0C0"/>
                </a:outerShdw>
              </a:effectLst>
              <a:latin typeface="Times" panose="02020603050405020304" pitchFamily="18" charset="0"/>
            </a:endParaRPr>
          </a:p>
        </p:txBody>
      </p:sp>
      <p:sp>
        <p:nvSpPr>
          <p:cNvPr id="861188" name="Text Box 4"/>
          <p:cNvSpPr txBox="1">
            <a:spLocks noChangeArrowheads="1"/>
          </p:cNvSpPr>
          <p:nvPr/>
        </p:nvSpPr>
        <p:spPr bwMode="auto">
          <a:xfrm>
            <a:off x="8229600" y="6400800"/>
            <a:ext cx="184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 sz="1800">
              <a:latin typeface="Times New Roman" panose="02020603050405020304" pitchFamily="18" charset="0"/>
            </a:endParaRPr>
          </a:p>
        </p:txBody>
      </p:sp>
      <p:sp>
        <p:nvSpPr>
          <p:cNvPr id="861189" name="Rectangle 5"/>
          <p:cNvSpPr>
            <a:spLocks noChangeArrowheads="1"/>
          </p:cNvSpPr>
          <p:nvPr/>
        </p:nvSpPr>
        <p:spPr bwMode="auto">
          <a:xfrm>
            <a:off x="457200" y="1778554"/>
            <a:ext cx="8229600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r>
              <a:rPr lang="en-IN" sz="2800" i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A resource record </a:t>
            </a:r>
            <a:r>
              <a:rPr lang="en-IN" sz="2800" i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is a 5-tuple </a:t>
            </a:r>
            <a:r>
              <a:rPr lang="en-IN" sz="2800" i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structure</a:t>
            </a:r>
            <a:endParaRPr lang="en-IN" sz="2800" i="1" dirty="0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</a:endParaRPr>
          </a:p>
          <a:p>
            <a:r>
              <a:rPr lang="en-IN" sz="2800" i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(Domain Name, Type, Class, TTL, Value)</a:t>
            </a:r>
            <a:endParaRPr lang="en-US" sz="2800" i="1" dirty="0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24" y="3071305"/>
            <a:ext cx="7347105" cy="2517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780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186" name="Rectangle 2"/>
          <p:cNvSpPr>
            <a:spLocks noChangeArrowheads="1"/>
          </p:cNvSpPr>
          <p:nvPr/>
        </p:nvSpPr>
        <p:spPr bwMode="auto">
          <a:xfrm>
            <a:off x="0" y="0"/>
            <a:ext cx="9144000" cy="1371600"/>
          </a:xfrm>
          <a:prstGeom prst="rect">
            <a:avLst/>
          </a:prstGeom>
          <a:solidFill>
            <a:srgbClr val="33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</a:endParaRPr>
          </a:p>
        </p:txBody>
      </p:sp>
      <p:sp>
        <p:nvSpPr>
          <p:cNvPr id="861187" name="Text Box 3"/>
          <p:cNvSpPr txBox="1">
            <a:spLocks noChangeArrowheads="1"/>
          </p:cNvSpPr>
          <p:nvPr/>
        </p:nvSpPr>
        <p:spPr bwMode="auto">
          <a:xfrm>
            <a:off x="228600" y="406400"/>
            <a:ext cx="3249608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" panose="02020603050405020304" pitchFamily="18" charset="0"/>
              </a:rPr>
              <a:t>DNS </a:t>
            </a:r>
            <a:r>
              <a:rPr lang="en-US" dirty="0">
                <a:effectLst>
                  <a:outerShdw blurRad="38100" dist="38100" dir="2700000" algn="tl">
                    <a:srgbClr val="C0C0C0"/>
                  </a:outerShdw>
                </a:effectLst>
                <a:latin typeface="Times" panose="02020603050405020304" pitchFamily="18" charset="0"/>
              </a:rPr>
              <a:t>MESSAGES</a:t>
            </a:r>
          </a:p>
        </p:txBody>
      </p:sp>
      <p:sp>
        <p:nvSpPr>
          <p:cNvPr id="861188" name="Text Box 4"/>
          <p:cNvSpPr txBox="1">
            <a:spLocks noChangeArrowheads="1"/>
          </p:cNvSpPr>
          <p:nvPr/>
        </p:nvSpPr>
        <p:spPr bwMode="auto">
          <a:xfrm>
            <a:off x="8229600" y="6400800"/>
            <a:ext cx="184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 sz="1800">
              <a:latin typeface="Times New Roman" panose="02020603050405020304" pitchFamily="18" charset="0"/>
            </a:endParaRPr>
          </a:p>
        </p:txBody>
      </p:sp>
      <p:sp>
        <p:nvSpPr>
          <p:cNvPr id="861189" name="Rectangle 5"/>
          <p:cNvSpPr>
            <a:spLocks noChangeArrowheads="1"/>
          </p:cNvSpPr>
          <p:nvPr/>
        </p:nvSpPr>
        <p:spPr bwMode="auto">
          <a:xfrm>
            <a:off x="304800" y="1664265"/>
            <a:ext cx="8229600" cy="22467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just" eaLnBrk="1" hangingPunct="1"/>
            <a:r>
              <a:rPr lang="en-US" sz="2800" i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DNS has two types of messages: </a:t>
            </a:r>
            <a:r>
              <a:rPr lang="en-US" sz="2800" i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query </a:t>
            </a:r>
            <a:r>
              <a:rPr lang="en-US" sz="2800" i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and response. </a:t>
            </a:r>
            <a:r>
              <a:rPr lang="en-US" sz="2800" i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Both </a:t>
            </a:r>
            <a:r>
              <a:rPr lang="en-US" sz="2800" i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types have the same format. </a:t>
            </a:r>
            <a:endParaRPr lang="en-US" sz="2800" i="1" dirty="0" smtClean="0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</a:endParaRPr>
          </a:p>
          <a:p>
            <a:pPr algn="just" eaLnBrk="1" hangingPunct="1"/>
            <a:r>
              <a:rPr lang="en-US" sz="2800" i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Query </a:t>
            </a:r>
            <a:r>
              <a:rPr lang="en-US" sz="2800" i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message </a:t>
            </a:r>
            <a:r>
              <a:rPr lang="en-US" sz="2800" i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- header </a:t>
            </a:r>
            <a:r>
              <a:rPr lang="en-US" sz="2800" i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and question </a:t>
            </a:r>
            <a:r>
              <a:rPr lang="en-US" sz="2800" i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records</a:t>
            </a:r>
          </a:p>
          <a:p>
            <a:pPr algn="just" eaLnBrk="1" hangingPunct="1"/>
            <a:r>
              <a:rPr lang="en-US" sz="2800" i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Response </a:t>
            </a:r>
            <a:r>
              <a:rPr lang="en-US" sz="2800" i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message </a:t>
            </a:r>
            <a:r>
              <a:rPr lang="en-US" sz="2800" i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- </a:t>
            </a:r>
            <a:r>
              <a:rPr lang="en-US" sz="2800" i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header, question records, answer records, authoritative records, and additional records.</a:t>
            </a:r>
          </a:p>
        </p:txBody>
      </p:sp>
      <p:sp>
        <p:nvSpPr>
          <p:cNvPr id="861190" name="Rectangle 6"/>
          <p:cNvSpPr>
            <a:spLocks noChangeArrowheads="1"/>
          </p:cNvSpPr>
          <p:nvPr/>
        </p:nvSpPr>
        <p:spPr bwMode="auto">
          <a:xfrm>
            <a:off x="1524000" y="4968948"/>
            <a:ext cx="670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buClr>
                <a:schemeClr val="tx1"/>
              </a:buClr>
              <a:buSzPct val="117000"/>
              <a:buFont typeface="Wingdings" panose="05000000000000000000" pitchFamily="2" charset="2"/>
              <a:buNone/>
            </a:pPr>
            <a:r>
              <a:rPr lang="en-US" sz="2400" dirty="0">
                <a:solidFill>
                  <a:srgbClr val="0033CC"/>
                </a:solidFill>
                <a:latin typeface="Times New Roman" panose="02020603050405020304" pitchFamily="18" charset="0"/>
              </a:rPr>
              <a:t>Header</a:t>
            </a:r>
          </a:p>
        </p:txBody>
      </p:sp>
      <p:sp>
        <p:nvSpPr>
          <p:cNvPr id="861191" name="Text Box 7"/>
          <p:cNvSpPr txBox="1">
            <a:spLocks noChangeArrowheads="1"/>
          </p:cNvSpPr>
          <p:nvPr/>
        </p:nvSpPr>
        <p:spPr bwMode="auto">
          <a:xfrm>
            <a:off x="165100" y="4203700"/>
            <a:ext cx="4862513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76200" algn="ctr">
                <a:solidFill>
                  <a:schemeClr val="fol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800" i="1" u="sng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Topics discussed in this section:</a:t>
            </a:r>
          </a:p>
        </p:txBody>
      </p:sp>
    </p:spTree>
    <p:extLst>
      <p:ext uri="{BB962C8B-B14F-4D97-AF65-F5344CB8AC3E}">
        <p14:creationId xmlns:p14="http://schemas.microsoft.com/office/powerpoint/2010/main" val="3658898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42" name="Line 2"/>
          <p:cNvSpPr>
            <a:spLocks noChangeShapeType="1"/>
          </p:cNvSpPr>
          <p:nvPr/>
        </p:nvSpPr>
        <p:spPr bwMode="auto">
          <a:xfrm>
            <a:off x="152400" y="533400"/>
            <a:ext cx="8763000" cy="0"/>
          </a:xfrm>
          <a:prstGeom prst="line">
            <a:avLst/>
          </a:prstGeom>
          <a:noFill/>
          <a:ln w="762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880643" name="Line 3"/>
          <p:cNvSpPr>
            <a:spLocks noChangeShapeType="1"/>
          </p:cNvSpPr>
          <p:nvPr/>
        </p:nvSpPr>
        <p:spPr bwMode="auto">
          <a:xfrm>
            <a:off x="152400" y="1371600"/>
            <a:ext cx="8763000" cy="0"/>
          </a:xfrm>
          <a:prstGeom prst="line">
            <a:avLst/>
          </a:prstGeom>
          <a:noFill/>
          <a:ln w="1905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880644" name="Text Box 4"/>
          <p:cNvSpPr txBox="1">
            <a:spLocks noChangeArrowheads="1"/>
          </p:cNvSpPr>
          <p:nvPr/>
        </p:nvSpPr>
        <p:spPr bwMode="auto">
          <a:xfrm>
            <a:off x="304800" y="762000"/>
            <a:ext cx="327217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i="1" dirty="0" smtClean="0">
                <a:latin typeface="Times New Roman" panose="02020603050405020304" pitchFamily="18" charset="0"/>
              </a:rPr>
              <a:t>Query </a:t>
            </a:r>
            <a:r>
              <a:rPr lang="en-US" sz="2000" i="1" dirty="0">
                <a:latin typeface="Times New Roman" panose="02020603050405020304" pitchFamily="18" charset="0"/>
              </a:rPr>
              <a:t>and response messages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616" y="1928812"/>
            <a:ext cx="6912768" cy="4164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015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186" name="Rectangle 2"/>
          <p:cNvSpPr>
            <a:spLocks noChangeArrowheads="1"/>
          </p:cNvSpPr>
          <p:nvPr/>
        </p:nvSpPr>
        <p:spPr bwMode="auto">
          <a:xfrm>
            <a:off x="0" y="0"/>
            <a:ext cx="9144000" cy="1371600"/>
          </a:xfrm>
          <a:prstGeom prst="rect">
            <a:avLst/>
          </a:prstGeom>
          <a:solidFill>
            <a:srgbClr val="33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</a:endParaRPr>
          </a:p>
        </p:txBody>
      </p:sp>
      <p:sp>
        <p:nvSpPr>
          <p:cNvPr id="861187" name="Text Box 3"/>
          <p:cNvSpPr txBox="1">
            <a:spLocks noChangeArrowheads="1"/>
          </p:cNvSpPr>
          <p:nvPr/>
        </p:nvSpPr>
        <p:spPr bwMode="auto">
          <a:xfrm>
            <a:off x="228600" y="406400"/>
            <a:ext cx="2510624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" panose="02020603050405020304" pitchFamily="18" charset="0"/>
              </a:rPr>
              <a:t>Encapsulation</a:t>
            </a:r>
            <a:endParaRPr lang="en-US" dirty="0">
              <a:effectLst>
                <a:outerShdw blurRad="38100" dist="38100" dir="2700000" algn="tl">
                  <a:srgbClr val="C0C0C0"/>
                </a:outerShdw>
              </a:effectLst>
              <a:latin typeface="Times" panose="02020603050405020304" pitchFamily="18" charset="0"/>
            </a:endParaRPr>
          </a:p>
        </p:txBody>
      </p:sp>
      <p:sp>
        <p:nvSpPr>
          <p:cNvPr id="861188" name="Text Box 4"/>
          <p:cNvSpPr txBox="1">
            <a:spLocks noChangeArrowheads="1"/>
          </p:cNvSpPr>
          <p:nvPr/>
        </p:nvSpPr>
        <p:spPr bwMode="auto">
          <a:xfrm>
            <a:off x="8229600" y="6400800"/>
            <a:ext cx="184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 sz="1800">
              <a:latin typeface="Times New Roman" panose="02020603050405020304" pitchFamily="18" charset="0"/>
            </a:endParaRPr>
          </a:p>
        </p:txBody>
      </p:sp>
      <p:sp>
        <p:nvSpPr>
          <p:cNvPr id="861189" name="Rectangle 5"/>
          <p:cNvSpPr>
            <a:spLocks noChangeArrowheads="1"/>
          </p:cNvSpPr>
          <p:nvPr/>
        </p:nvSpPr>
        <p:spPr bwMode="auto">
          <a:xfrm>
            <a:off x="165100" y="1726666"/>
            <a:ext cx="8229600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just" eaLnBrk="1" hangingPunct="1"/>
            <a:r>
              <a:rPr lang="en-US" sz="2800" i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TCP/ UDP –port 53</a:t>
            </a:r>
          </a:p>
          <a:p>
            <a:pPr algn="just" eaLnBrk="1" hangingPunct="1"/>
            <a:r>
              <a:rPr lang="en-US" sz="2800" i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Response </a:t>
            </a:r>
            <a:r>
              <a:rPr lang="en-US" sz="2800" i="1" dirty="0" err="1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msg</a:t>
            </a:r>
            <a:r>
              <a:rPr lang="en-US" sz="2800" i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-&lt;512 bytes – uses UDP else TCP</a:t>
            </a:r>
          </a:p>
          <a:p>
            <a:pPr algn="just" eaLnBrk="1" hangingPunct="1"/>
            <a:endParaRPr lang="en-US" sz="2800" i="1" dirty="0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</a:endParaRPr>
          </a:p>
          <a:p>
            <a:pPr algn="just"/>
            <a:r>
              <a:rPr lang="en-IN" sz="2800" dirty="0"/>
              <a:t>$</a:t>
            </a:r>
            <a:r>
              <a:rPr lang="en-IN" sz="2800" b="1" dirty="0" err="1"/>
              <a:t>nslookup</a:t>
            </a:r>
            <a:r>
              <a:rPr lang="en-IN" sz="2800" b="1" dirty="0"/>
              <a:t> </a:t>
            </a:r>
            <a:r>
              <a:rPr lang="en-IN" sz="2800" b="1" dirty="0" smtClean="0">
                <a:hlinkClick r:id="rId3"/>
              </a:rPr>
              <a:t>www.google.com</a:t>
            </a:r>
            <a:r>
              <a:rPr lang="en-IN" sz="2800" b="1" dirty="0" smtClean="0"/>
              <a:t> </a:t>
            </a:r>
            <a:endParaRPr lang="en-US" sz="2800" i="1" dirty="0" smtClean="0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</a:endParaRPr>
          </a:p>
          <a:p>
            <a:pPr algn="just" eaLnBrk="1" hangingPunct="1"/>
            <a:r>
              <a:rPr lang="en-US" sz="2800" i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Used to find address/name mapping</a:t>
            </a:r>
            <a:endParaRPr lang="en-US" sz="2800" i="1" dirty="0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6277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7" name="Picture 4" descr="Uses and Benefits of Computer Network in Business Applications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900" y="274638"/>
            <a:ext cx="4708525" cy="5803900"/>
          </a:xfrm>
        </p:spPr>
      </p:pic>
      <p:pic>
        <p:nvPicPr>
          <p:cNvPr id="9218" name="Picture 6" descr="Top Team Computer Networks - Home | Facebook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7763" y="488950"/>
            <a:ext cx="4097337" cy="5373688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234" name="Rectangle 2"/>
          <p:cNvSpPr>
            <a:spLocks noChangeArrowheads="1"/>
          </p:cNvSpPr>
          <p:nvPr/>
        </p:nvSpPr>
        <p:spPr bwMode="auto">
          <a:xfrm>
            <a:off x="0" y="27296"/>
            <a:ext cx="9144000" cy="1371600"/>
          </a:xfrm>
          <a:prstGeom prst="rect">
            <a:avLst/>
          </a:prstGeom>
          <a:solidFill>
            <a:srgbClr val="33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</a:endParaRPr>
          </a:p>
        </p:txBody>
      </p:sp>
      <p:sp>
        <p:nvSpPr>
          <p:cNvPr id="863235" name="Text Box 3"/>
          <p:cNvSpPr txBox="1">
            <a:spLocks noChangeArrowheads="1"/>
          </p:cNvSpPr>
          <p:nvPr/>
        </p:nvSpPr>
        <p:spPr bwMode="auto">
          <a:xfrm>
            <a:off x="228600" y="406400"/>
            <a:ext cx="2691763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" panose="02020603050405020304" pitchFamily="18" charset="0"/>
              </a:rPr>
              <a:t>REGISTRARS</a:t>
            </a:r>
            <a:endParaRPr lang="en-US" dirty="0">
              <a:effectLst>
                <a:outerShdw blurRad="38100" dist="38100" dir="2700000" algn="tl">
                  <a:srgbClr val="C0C0C0"/>
                </a:outerShdw>
              </a:effectLst>
              <a:latin typeface="Times" panose="02020603050405020304" pitchFamily="18" charset="0"/>
            </a:endParaRPr>
          </a:p>
        </p:txBody>
      </p:sp>
      <p:sp>
        <p:nvSpPr>
          <p:cNvPr id="863236" name="Text Box 4"/>
          <p:cNvSpPr txBox="1">
            <a:spLocks noChangeArrowheads="1"/>
          </p:cNvSpPr>
          <p:nvPr/>
        </p:nvSpPr>
        <p:spPr bwMode="auto">
          <a:xfrm>
            <a:off x="8229600" y="6400800"/>
            <a:ext cx="184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 sz="1800">
              <a:latin typeface="Times New Roman" panose="02020603050405020304" pitchFamily="18" charset="0"/>
            </a:endParaRPr>
          </a:p>
        </p:txBody>
      </p:sp>
      <p:sp>
        <p:nvSpPr>
          <p:cNvPr id="863237" name="Rectangle 5"/>
          <p:cNvSpPr>
            <a:spLocks noChangeArrowheads="1"/>
          </p:cNvSpPr>
          <p:nvPr/>
        </p:nvSpPr>
        <p:spPr bwMode="auto">
          <a:xfrm>
            <a:off x="254342" y="1628800"/>
            <a:ext cx="8229600" cy="4154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just" eaLnBrk="1" hangingPunct="1"/>
            <a:r>
              <a:rPr lang="en-US" sz="2400" i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How are new domains added to DNS? </a:t>
            </a:r>
            <a:endParaRPr lang="en-US" sz="2400" i="1" dirty="0" smtClean="0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</a:endParaRPr>
          </a:p>
          <a:p>
            <a:pPr algn="just" eaLnBrk="1" hangingPunct="1"/>
            <a:r>
              <a:rPr lang="en-US" sz="2400" i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Using </a:t>
            </a:r>
            <a:r>
              <a:rPr lang="en-US" sz="2400" i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registrar</a:t>
            </a:r>
            <a:r>
              <a:rPr lang="en-US" sz="2400" i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, a commercial entity accredited by ICANN. </a:t>
            </a:r>
            <a:endParaRPr lang="en-US" sz="2400" i="1" dirty="0" smtClean="0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</a:endParaRPr>
          </a:p>
          <a:p>
            <a:pPr algn="just" eaLnBrk="1" hangingPunct="1"/>
            <a:r>
              <a:rPr lang="en-US" sz="2400" i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Registrar - verifies </a:t>
            </a:r>
            <a:r>
              <a:rPr lang="en-US" sz="2400" i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that the requested domain name is unique </a:t>
            </a:r>
            <a:r>
              <a:rPr lang="en-US" sz="2400" i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-enters </a:t>
            </a:r>
            <a:r>
              <a:rPr lang="en-US" sz="2400" i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it into the DNS </a:t>
            </a:r>
            <a:r>
              <a:rPr lang="en-US" sz="2400" i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database - </a:t>
            </a:r>
            <a:r>
              <a:rPr lang="en-US" sz="2400" i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fee is charged</a:t>
            </a:r>
            <a:r>
              <a:rPr lang="en-US" sz="2400" i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.</a:t>
            </a:r>
          </a:p>
          <a:p>
            <a:pPr algn="just" eaLnBrk="1" hangingPunct="1"/>
            <a:endParaRPr lang="en-US" sz="2400" i="1" dirty="0" smtClean="0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</a:endParaRPr>
          </a:p>
          <a:p>
            <a:pPr algn="just"/>
            <a:r>
              <a:rPr lang="en-IN" sz="2400" i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The Internet Corporation for Assigned Names and Numbers is an American </a:t>
            </a:r>
            <a:r>
              <a:rPr lang="en-IN" sz="2400" i="1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multistakeholder</a:t>
            </a:r>
            <a:r>
              <a:rPr lang="en-IN" sz="2400" i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group and </a:t>
            </a:r>
            <a:r>
              <a:rPr lang="en-IN" sz="2400" i="1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nonprofit</a:t>
            </a:r>
            <a:r>
              <a:rPr lang="en-IN" sz="2400" i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organization responsible for coordinating the maintenance and procedures of several databases related to the namespaces and numerical spaces of the Internet, ensuring the network's stable and secure operation. </a:t>
            </a:r>
            <a:endParaRPr lang="en-US" sz="2400" i="1" dirty="0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1046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258" name="Rectangle 2"/>
          <p:cNvSpPr>
            <a:spLocks noChangeArrowheads="1"/>
          </p:cNvSpPr>
          <p:nvPr/>
        </p:nvSpPr>
        <p:spPr bwMode="auto">
          <a:xfrm>
            <a:off x="0" y="0"/>
            <a:ext cx="9144000" cy="1371600"/>
          </a:xfrm>
          <a:prstGeom prst="rect">
            <a:avLst/>
          </a:prstGeom>
          <a:solidFill>
            <a:srgbClr val="33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</a:endParaRPr>
          </a:p>
        </p:txBody>
      </p:sp>
      <p:sp>
        <p:nvSpPr>
          <p:cNvPr id="864259" name="Text Box 3"/>
          <p:cNvSpPr txBox="1">
            <a:spLocks noChangeArrowheads="1"/>
          </p:cNvSpPr>
          <p:nvPr/>
        </p:nvSpPr>
        <p:spPr bwMode="auto">
          <a:xfrm>
            <a:off x="228600" y="228600"/>
            <a:ext cx="5351145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" panose="02020603050405020304" pitchFamily="18" charset="0"/>
              </a:rPr>
              <a:t>DYNAMIC </a:t>
            </a:r>
            <a:r>
              <a:rPr lang="en-US" dirty="0">
                <a:effectLst>
                  <a:outerShdw blurRad="38100" dist="38100" dir="2700000" algn="tl">
                    <a:srgbClr val="C0C0C0"/>
                  </a:outerShdw>
                </a:effectLst>
                <a:latin typeface="Times" panose="02020603050405020304" pitchFamily="18" charset="0"/>
              </a:rPr>
              <a:t>DOMAIN NAME </a:t>
            </a:r>
            <a:br>
              <a:rPr lang="en-US" dirty="0">
                <a:effectLst>
                  <a:outerShdw blurRad="38100" dist="38100" dir="2700000" algn="tl">
                    <a:srgbClr val="C0C0C0"/>
                  </a:outerShdw>
                </a:effectLst>
                <a:latin typeface="Times" panose="02020603050405020304" pitchFamily="18" charset="0"/>
              </a:rPr>
            </a:br>
            <a:r>
              <a:rPr lang="en-US" dirty="0">
                <a:effectLst>
                  <a:outerShdw blurRad="38100" dist="38100" dir="2700000" algn="tl">
                    <a:srgbClr val="C0C0C0"/>
                  </a:outerShdw>
                </a:effectLst>
                <a:latin typeface="Times" panose="02020603050405020304" pitchFamily="18" charset="0"/>
              </a:rPr>
              <a:t>           SYSTEM (DDNS)</a:t>
            </a:r>
          </a:p>
        </p:txBody>
      </p:sp>
      <p:sp>
        <p:nvSpPr>
          <p:cNvPr id="864260" name="Text Box 4"/>
          <p:cNvSpPr txBox="1">
            <a:spLocks noChangeArrowheads="1"/>
          </p:cNvSpPr>
          <p:nvPr/>
        </p:nvSpPr>
        <p:spPr bwMode="auto">
          <a:xfrm>
            <a:off x="8229600" y="6400800"/>
            <a:ext cx="184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 sz="1800">
              <a:latin typeface="Times New Roman" panose="02020603050405020304" pitchFamily="18" charset="0"/>
            </a:endParaRPr>
          </a:p>
        </p:txBody>
      </p:sp>
      <p:sp>
        <p:nvSpPr>
          <p:cNvPr id="864261" name="Rectangle 5"/>
          <p:cNvSpPr>
            <a:spLocks noChangeArrowheads="1"/>
          </p:cNvSpPr>
          <p:nvPr/>
        </p:nvSpPr>
        <p:spPr bwMode="auto">
          <a:xfrm>
            <a:off x="152400" y="1600200"/>
            <a:ext cx="8229600" cy="3508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just" eaLnBrk="1" hangingPunct="1"/>
            <a:r>
              <a:rPr lang="en-US" sz="2800" i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The DNS master file must be updated dynamically. The </a:t>
            </a:r>
            <a:r>
              <a:rPr lang="en-US" sz="2800" i="1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Dynamic Domain Name System (DDNS)</a:t>
            </a:r>
            <a:r>
              <a:rPr lang="en-US" sz="2800" i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therefore was devised to respond to this need. In DDNS, when a binding between a name and an address is determined, the information is sent, usually by DHCP to a primary DNS server. The primary server updates the zone. The secondary servers are notified either actively or passively. </a:t>
            </a:r>
          </a:p>
        </p:txBody>
      </p:sp>
    </p:spTree>
    <p:extLst>
      <p:ext uri="{BB962C8B-B14F-4D97-AF65-F5344CB8AC3E}">
        <p14:creationId xmlns:p14="http://schemas.microsoft.com/office/powerpoint/2010/main" val="4200817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Check Your Understanding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en-US" altLang="en-IN" dirty="0" smtClean="0"/>
              <a:t>What is the need for DNS?</a:t>
            </a:r>
          </a:p>
          <a:p>
            <a:pPr>
              <a:lnSpc>
                <a:spcPct val="200000"/>
              </a:lnSpc>
            </a:pPr>
            <a:r>
              <a:rPr lang="en-US" altLang="en-IN" dirty="0" smtClean="0"/>
              <a:t>What problem we get when we use flat name  space.</a:t>
            </a:r>
            <a:endParaRPr lang="en-US" altLang="en-IN" dirty="0" smtClean="0"/>
          </a:p>
          <a:p>
            <a:pPr>
              <a:lnSpc>
                <a:spcPct val="200000"/>
              </a:lnSpc>
            </a:pPr>
            <a:r>
              <a:rPr lang="en-US" altLang="en-IN" dirty="0" smtClean="0"/>
              <a:t>Difference between iterative and recursive resolution</a:t>
            </a:r>
            <a:endParaRPr lang="en-US" altLang="en-IN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Outcome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/>
              <a:t>Student should be able to </a:t>
            </a:r>
            <a:r>
              <a:rPr lang="en-US" sz="2400" dirty="0" smtClean="0"/>
              <a:t>understand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r>
              <a:rPr lang="en-US" dirty="0" smtClean="0"/>
              <a:t>What is the need for DNS</a:t>
            </a:r>
          </a:p>
          <a:p>
            <a:pPr eaLnBrk="1" hangingPunct="1">
              <a:lnSpc>
                <a:spcPct val="90000"/>
              </a:lnSpc>
            </a:pPr>
            <a:r>
              <a:rPr lang="en-US" dirty="0" smtClean="0"/>
              <a:t>Organizational structure of DNS</a:t>
            </a:r>
          </a:p>
          <a:p>
            <a:pPr eaLnBrk="1" hangingPunct="1">
              <a:lnSpc>
                <a:spcPct val="90000"/>
              </a:lnSpc>
            </a:pPr>
            <a:r>
              <a:rPr lang="en-US" dirty="0" smtClean="0"/>
              <a:t>Domain, Zone and Root Server</a:t>
            </a:r>
          </a:p>
          <a:p>
            <a:pPr eaLnBrk="1" hangingPunct="1">
              <a:lnSpc>
                <a:spcPct val="90000"/>
              </a:lnSpc>
            </a:pPr>
            <a:r>
              <a:rPr lang="en-US" dirty="0" smtClean="0"/>
              <a:t>Iterative and Recursive DNS resolution</a:t>
            </a:r>
          </a:p>
          <a:p>
            <a:pPr eaLnBrk="1" hangingPunct="1">
              <a:lnSpc>
                <a:spcPct val="90000"/>
              </a:lnSpc>
            </a:pPr>
            <a:r>
              <a:rPr lang="en-US" dirty="0" smtClean="0"/>
              <a:t>Message Format</a:t>
            </a:r>
          </a:p>
          <a:p>
            <a:pPr eaLnBrk="1" hangingPunct="1">
              <a:lnSpc>
                <a:spcPct val="90000"/>
              </a:lnSpc>
            </a:pPr>
            <a:r>
              <a:rPr lang="en-US" dirty="0" smtClean="0"/>
              <a:t>Caching</a:t>
            </a:r>
          </a:p>
          <a:p>
            <a:pPr eaLnBrk="1" hangingPunct="1">
              <a:lnSpc>
                <a:spcPct val="90000"/>
              </a:lnSpc>
            </a:pPr>
            <a:endParaRPr lang="en-US" dirty="0" smtClean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Title 5"/>
          <p:cNvSpPr>
            <a:spLocks noGrp="1"/>
          </p:cNvSpPr>
          <p:nvPr>
            <p:ph type="ctrTitle"/>
          </p:nvPr>
        </p:nvSpPr>
        <p:spPr/>
        <p:txBody>
          <a:bodyPr vert="horz" wrap="square" lIns="91440" tIns="45720" rIns="91440" bIns="45720" anchor="ctr"/>
          <a:lstStyle/>
          <a:p>
            <a:pPr>
              <a:buClrTx/>
              <a:buSzTx/>
              <a:buFontTx/>
            </a:pPr>
            <a:r>
              <a:rPr lang="en-IN" altLang="x-none" sz="5400" b="1" dirty="0"/>
              <a:t>THANK YOU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62" name="Rectangle 2"/>
          <p:cNvSpPr>
            <a:spLocks noChangeArrowheads="1"/>
          </p:cNvSpPr>
          <p:nvPr/>
        </p:nvSpPr>
        <p:spPr bwMode="auto">
          <a:xfrm>
            <a:off x="0" y="0"/>
            <a:ext cx="9144000" cy="1371600"/>
          </a:xfrm>
          <a:prstGeom prst="rect">
            <a:avLst/>
          </a:prstGeom>
          <a:solidFill>
            <a:srgbClr val="33CCFF"/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ctr" eaLnBrk="0" hangingPunct="0"/>
            <a:endParaRPr lang="en-US" altLang="en-US" i="0" dirty="0">
              <a:effectLst>
                <a:outerShdw blurRad="38100" dist="38100" dir="2700000">
                  <a:srgbClr val="C0C0C0"/>
                </a:outerShdw>
              </a:effectLst>
              <a:latin typeface="Times New Roman" panose="02020603050405020304" charset="0"/>
            </a:endParaRPr>
          </a:p>
        </p:txBody>
      </p:sp>
      <p:sp>
        <p:nvSpPr>
          <p:cNvPr id="911363" name="Text Box 3"/>
          <p:cNvSpPr txBox="1">
            <a:spLocks noChangeArrowheads="1"/>
          </p:cNvSpPr>
          <p:nvPr/>
        </p:nvSpPr>
        <p:spPr bwMode="auto">
          <a:xfrm>
            <a:off x="228600" y="406400"/>
            <a:ext cx="4059125" cy="5847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>
            <a:lvl1pPr marL="24161750" indent="-24161750" eaLnBrk="0" hangingPunct="0">
              <a:defRPr sz="3200" b="1" i="1">
                <a:solidFill>
                  <a:schemeClr val="tx1"/>
                </a:solidFill>
                <a:latin typeface="Baby Kruffy" pitchFamily="2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3200" b="1" i="1">
                <a:solidFill>
                  <a:schemeClr val="tx1"/>
                </a:solidFill>
                <a:latin typeface="Baby Kruffy" pitchFamily="2" charset="0"/>
                <a:cs typeface="Arial" panose="020B0604020202020204" pitchFamily="34" charset="0"/>
              </a:defRPr>
            </a:lvl2pPr>
            <a:lvl3pPr eaLnBrk="0" hangingPunct="0">
              <a:defRPr sz="3200" b="1" i="1">
                <a:solidFill>
                  <a:schemeClr val="tx1"/>
                </a:solidFill>
                <a:latin typeface="Baby Kruffy" pitchFamily="2" charset="0"/>
                <a:cs typeface="Arial" panose="020B0604020202020204" pitchFamily="34" charset="0"/>
              </a:defRPr>
            </a:lvl3pPr>
            <a:lvl4pPr eaLnBrk="0" hangingPunct="0">
              <a:defRPr sz="3200" b="1" i="1">
                <a:solidFill>
                  <a:schemeClr val="tx1"/>
                </a:solidFill>
                <a:latin typeface="Baby Kruffy" pitchFamily="2" charset="0"/>
                <a:cs typeface="Arial" panose="020B0604020202020204" pitchFamily="34" charset="0"/>
              </a:defRPr>
            </a:lvl4pPr>
            <a:lvl5pPr eaLnBrk="0" hangingPunct="0">
              <a:defRPr sz="3200" b="1" i="1">
                <a:solidFill>
                  <a:schemeClr val="tx1"/>
                </a:solidFill>
                <a:latin typeface="Baby Kruffy" pitchFamily="2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 pitchFamily="2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 pitchFamily="2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 pitchFamily="2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 pitchFamily="2" charset="0"/>
                <a:cs typeface="Arial" panose="020B0604020202020204" pitchFamily="34" charset="0"/>
              </a:defRPr>
            </a:lvl9pPr>
          </a:lstStyle>
          <a:p>
            <a:pPr marL="0" marR="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" pitchFamily="18" charset="0"/>
                <a:ea typeface="+mn-ea"/>
                <a:cs typeface="Arial" panose="020B0604020202020204" pitchFamily="34" charset="0"/>
              </a:rPr>
              <a:t>Domain Name System</a:t>
            </a:r>
            <a:endParaRPr kumimoji="0" lang="en-US" altLang="en-US" sz="32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172" name="Text Box 4"/>
          <p:cNvSpPr txBox="1"/>
          <p:nvPr/>
        </p:nvSpPr>
        <p:spPr>
          <a:xfrm>
            <a:off x="8229600" y="6400800"/>
            <a:ext cx="184150" cy="36671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eaLnBrk="0" hangingPunct="0"/>
            <a:endParaRPr lang="en-US" altLang="en-US" sz="1800" i="0" dirty="0">
              <a:latin typeface="Times New Roman" panose="02020603050405020304" charset="0"/>
            </a:endParaRPr>
          </a:p>
        </p:txBody>
      </p:sp>
      <p:sp>
        <p:nvSpPr>
          <p:cNvPr id="7173" name="Rectangle 8"/>
          <p:cNvSpPr/>
          <p:nvPr/>
        </p:nvSpPr>
        <p:spPr>
          <a:xfrm>
            <a:off x="381000" y="1658938"/>
            <a:ext cx="8077200" cy="304698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Internet 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so huge </a:t>
            </a: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-central 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directory system cannot hold all </a:t>
            </a: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mapping- fails – collapse</a:t>
            </a:r>
          </a:p>
          <a:p>
            <a:endParaRPr lang="en-IN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Solution - distribute 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information </a:t>
            </a:r>
            <a:endParaRPr lang="en-IN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Host 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that needs mapping can contact the closest computer</a:t>
            </a:r>
          </a:p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holding the needed </a:t>
            </a: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information -</a:t>
            </a:r>
            <a:r>
              <a:rPr lang="en-I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Domain Name System </a:t>
            </a: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I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DNS)</a:t>
            </a:r>
          </a:p>
          <a:p>
            <a:endParaRPr lang="en-US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330" name="Line 2"/>
          <p:cNvSpPr>
            <a:spLocks noChangeShapeType="1"/>
          </p:cNvSpPr>
          <p:nvPr/>
        </p:nvSpPr>
        <p:spPr bwMode="auto">
          <a:xfrm>
            <a:off x="152400" y="533400"/>
            <a:ext cx="8763000" cy="0"/>
          </a:xfrm>
          <a:prstGeom prst="line">
            <a:avLst/>
          </a:prstGeom>
          <a:noFill/>
          <a:ln w="762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867331" name="Line 3"/>
          <p:cNvSpPr>
            <a:spLocks noChangeShapeType="1"/>
          </p:cNvSpPr>
          <p:nvPr/>
        </p:nvSpPr>
        <p:spPr bwMode="auto">
          <a:xfrm>
            <a:off x="152400" y="1371600"/>
            <a:ext cx="8763000" cy="0"/>
          </a:xfrm>
          <a:prstGeom prst="line">
            <a:avLst/>
          </a:prstGeom>
          <a:noFill/>
          <a:ln w="1905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867332" name="Text Box 4"/>
          <p:cNvSpPr txBox="1">
            <a:spLocks noChangeArrowheads="1"/>
          </p:cNvSpPr>
          <p:nvPr/>
        </p:nvSpPr>
        <p:spPr bwMode="auto">
          <a:xfrm>
            <a:off x="304800" y="762000"/>
            <a:ext cx="367921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i="1" dirty="0" smtClean="0">
                <a:latin typeface="Times New Roman" panose="02020603050405020304" pitchFamily="18" charset="0"/>
              </a:rPr>
              <a:t>Example </a:t>
            </a:r>
            <a:r>
              <a:rPr lang="en-US" sz="2000" i="1" dirty="0">
                <a:latin typeface="Times New Roman" panose="02020603050405020304" pitchFamily="18" charset="0"/>
              </a:rPr>
              <a:t>of using the DNS service</a:t>
            </a:r>
          </a:p>
        </p:txBody>
      </p:sp>
      <p:sp>
        <p:nvSpPr>
          <p:cNvPr id="867333" name="Line 5"/>
          <p:cNvSpPr>
            <a:spLocks noChangeShapeType="1"/>
          </p:cNvSpPr>
          <p:nvPr/>
        </p:nvSpPr>
        <p:spPr bwMode="auto">
          <a:xfrm>
            <a:off x="152400" y="5805264"/>
            <a:ext cx="8763000" cy="0"/>
          </a:xfrm>
          <a:prstGeom prst="line">
            <a:avLst/>
          </a:prstGeom>
          <a:noFill/>
          <a:ln w="762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2076450"/>
            <a:ext cx="7344815" cy="3224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449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250" name="Rectangle 2"/>
          <p:cNvSpPr>
            <a:spLocks noChangeArrowheads="1"/>
          </p:cNvSpPr>
          <p:nvPr/>
        </p:nvSpPr>
        <p:spPr bwMode="auto">
          <a:xfrm>
            <a:off x="0" y="0"/>
            <a:ext cx="9144000" cy="1371600"/>
          </a:xfrm>
          <a:prstGeom prst="rect">
            <a:avLst/>
          </a:prstGeom>
          <a:solidFill>
            <a:srgbClr val="33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</a:endParaRPr>
          </a:p>
        </p:txBody>
      </p:sp>
      <p:sp>
        <p:nvSpPr>
          <p:cNvPr id="565251" name="Text Box 3"/>
          <p:cNvSpPr txBox="1">
            <a:spLocks noChangeArrowheads="1"/>
          </p:cNvSpPr>
          <p:nvPr/>
        </p:nvSpPr>
        <p:spPr bwMode="auto">
          <a:xfrm>
            <a:off x="228600" y="406400"/>
            <a:ext cx="273421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" panose="02020603050405020304" pitchFamily="18" charset="0"/>
              </a:rPr>
              <a:t>NAME </a:t>
            </a:r>
            <a:r>
              <a:rPr lang="en-US" dirty="0">
                <a:effectLst>
                  <a:outerShdw blurRad="38100" dist="38100" dir="2700000" algn="tl">
                    <a:srgbClr val="C0C0C0"/>
                  </a:outerShdw>
                </a:effectLst>
                <a:latin typeface="Times" panose="02020603050405020304" pitchFamily="18" charset="0"/>
              </a:rPr>
              <a:t>SPACE</a:t>
            </a:r>
          </a:p>
        </p:txBody>
      </p:sp>
      <p:sp>
        <p:nvSpPr>
          <p:cNvPr id="565252" name="Text Box 4"/>
          <p:cNvSpPr txBox="1">
            <a:spLocks noChangeArrowheads="1"/>
          </p:cNvSpPr>
          <p:nvPr/>
        </p:nvSpPr>
        <p:spPr bwMode="auto">
          <a:xfrm>
            <a:off x="8229600" y="6400800"/>
            <a:ext cx="184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 sz="1800">
              <a:latin typeface="Times New Roman" panose="02020603050405020304" pitchFamily="18" charset="0"/>
            </a:endParaRPr>
          </a:p>
        </p:txBody>
      </p:sp>
      <p:sp>
        <p:nvSpPr>
          <p:cNvPr id="565253" name="Rectangle 5"/>
          <p:cNvSpPr>
            <a:spLocks noChangeArrowheads="1"/>
          </p:cNvSpPr>
          <p:nvPr/>
        </p:nvSpPr>
        <p:spPr bwMode="auto">
          <a:xfrm>
            <a:off x="304800" y="1524000"/>
            <a:ext cx="8229600" cy="1800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just" eaLnBrk="1" hangingPunct="1"/>
            <a:r>
              <a:rPr lang="en-US" sz="2800" i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To be unambiguous, the names assigned to machines must be carefully selected from a name space with complete control over the binding between the names and IP addresses.</a:t>
            </a:r>
          </a:p>
        </p:txBody>
      </p:sp>
      <p:sp>
        <p:nvSpPr>
          <p:cNvPr id="565277" name="Rectangle 29"/>
          <p:cNvSpPr>
            <a:spLocks noChangeArrowheads="1"/>
          </p:cNvSpPr>
          <p:nvPr/>
        </p:nvSpPr>
        <p:spPr bwMode="auto">
          <a:xfrm>
            <a:off x="827584" y="3476625"/>
            <a:ext cx="6705600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buClr>
                <a:schemeClr val="tx1"/>
              </a:buClr>
              <a:buSzPct val="117000"/>
              <a:buFont typeface="Wingdings" panose="05000000000000000000" pitchFamily="2" charset="2"/>
              <a:buNone/>
            </a:pPr>
            <a:r>
              <a:rPr lang="en-US" sz="2400" dirty="0">
                <a:solidFill>
                  <a:srgbClr val="0033CC"/>
                </a:solidFill>
                <a:latin typeface="Times New Roman" panose="02020603050405020304" pitchFamily="18" charset="0"/>
              </a:rPr>
              <a:t>Flat Name </a:t>
            </a:r>
            <a:r>
              <a:rPr lang="en-US" sz="2400" dirty="0" smtClean="0">
                <a:solidFill>
                  <a:srgbClr val="0033CC"/>
                </a:solidFill>
                <a:latin typeface="Times New Roman" panose="02020603050405020304" pitchFamily="18" charset="0"/>
              </a:rPr>
              <a:t>Space</a:t>
            </a:r>
            <a:r>
              <a:rPr lang="fr-FR" sz="2400" dirty="0">
                <a:solidFill>
                  <a:srgbClr val="0033CC"/>
                </a:solidFill>
                <a:latin typeface="Times New Roman" panose="02020603050405020304" pitchFamily="18" charset="0"/>
              </a:rPr>
              <a:t/>
            </a:r>
            <a:br>
              <a:rPr lang="fr-FR" sz="2400" dirty="0">
                <a:solidFill>
                  <a:srgbClr val="0033CC"/>
                </a:solidFill>
                <a:latin typeface="Times New Roman" panose="02020603050405020304" pitchFamily="18" charset="0"/>
              </a:rPr>
            </a:br>
            <a:r>
              <a:rPr lang="fr-FR" sz="2400" dirty="0" err="1">
                <a:solidFill>
                  <a:srgbClr val="0033CC"/>
                </a:solidFill>
                <a:latin typeface="Times New Roman" panose="02020603050405020304" pitchFamily="18" charset="0"/>
              </a:rPr>
              <a:t>Hierarchical</a:t>
            </a:r>
            <a:r>
              <a:rPr lang="fr-FR" sz="2400" dirty="0">
                <a:solidFill>
                  <a:srgbClr val="0033CC"/>
                </a:solidFill>
                <a:latin typeface="Times New Roman" panose="02020603050405020304" pitchFamily="18" charset="0"/>
              </a:rPr>
              <a:t> Name </a:t>
            </a:r>
            <a:r>
              <a:rPr lang="fr-FR" sz="2400" dirty="0" smtClean="0">
                <a:solidFill>
                  <a:srgbClr val="0033CC"/>
                </a:solidFill>
                <a:latin typeface="Times New Roman" panose="02020603050405020304" pitchFamily="18" charset="0"/>
              </a:rPr>
              <a:t>Space</a:t>
            </a:r>
          </a:p>
          <a:p>
            <a:pPr lvl="2">
              <a:buClr>
                <a:schemeClr val="tx1"/>
              </a:buClr>
              <a:buSzPct val="117000"/>
              <a:buFont typeface="Wingdings" panose="05000000000000000000" pitchFamily="2" charset="2"/>
              <a:buNone/>
            </a:pPr>
            <a:r>
              <a:rPr lang="fr-FR" sz="2400" dirty="0">
                <a:solidFill>
                  <a:srgbClr val="0033CC"/>
                </a:solidFill>
                <a:latin typeface="Times New Roman" panose="02020603050405020304" pitchFamily="18" charset="0"/>
              </a:rPr>
              <a:t> </a:t>
            </a:r>
            <a:r>
              <a:rPr lang="fr-FR" sz="2400" dirty="0" err="1" smtClean="0">
                <a:solidFill>
                  <a:srgbClr val="0033CC"/>
                </a:solidFill>
                <a:latin typeface="Times New Roman" panose="02020603050405020304" pitchFamily="18" charset="0"/>
              </a:rPr>
              <a:t>several</a:t>
            </a:r>
            <a:r>
              <a:rPr lang="fr-FR" sz="2400" dirty="0" smtClean="0">
                <a:solidFill>
                  <a:srgbClr val="0033CC"/>
                </a:solidFill>
                <a:latin typeface="Times New Roman" panose="02020603050405020304" pitchFamily="18" charset="0"/>
              </a:rPr>
              <a:t> parts – nature, </a:t>
            </a:r>
            <a:r>
              <a:rPr lang="fr-FR" sz="2400" dirty="0" err="1" smtClean="0">
                <a:solidFill>
                  <a:srgbClr val="0033CC"/>
                </a:solidFill>
                <a:latin typeface="Times New Roman" panose="02020603050405020304" pitchFamily="18" charset="0"/>
              </a:rPr>
              <a:t>org</a:t>
            </a:r>
            <a:r>
              <a:rPr lang="fr-FR" sz="2400" dirty="0" smtClean="0">
                <a:solidFill>
                  <a:srgbClr val="0033CC"/>
                </a:solidFill>
                <a:latin typeface="Times New Roman" panose="02020603050405020304" pitchFamily="18" charset="0"/>
              </a:rPr>
              <a:t>, </a:t>
            </a:r>
            <a:r>
              <a:rPr lang="fr-FR" sz="2400" dirty="0" err="1" smtClean="0">
                <a:solidFill>
                  <a:srgbClr val="0033CC"/>
                </a:solidFill>
                <a:latin typeface="Times New Roman" panose="02020603050405020304" pitchFamily="18" charset="0"/>
              </a:rPr>
              <a:t>dept</a:t>
            </a:r>
            <a:endParaRPr lang="fr-FR" sz="2400" dirty="0" smtClean="0">
              <a:solidFill>
                <a:srgbClr val="0033CC"/>
              </a:solidFill>
              <a:latin typeface="Times New Roman" panose="02020603050405020304" pitchFamily="18" charset="0"/>
            </a:endParaRPr>
          </a:p>
          <a:p>
            <a:pPr lvl="2">
              <a:buClr>
                <a:schemeClr val="tx1"/>
              </a:buClr>
              <a:buSzPct val="117000"/>
              <a:buFont typeface="Wingdings" panose="05000000000000000000" pitchFamily="2" charset="2"/>
              <a:buNone/>
            </a:pPr>
            <a:r>
              <a:rPr lang="fr-FR" sz="2400" dirty="0">
                <a:solidFill>
                  <a:srgbClr val="0033CC"/>
                </a:solidFill>
                <a:latin typeface="Times New Roman" panose="02020603050405020304" pitchFamily="18" charset="0"/>
              </a:rPr>
              <a:t> </a:t>
            </a:r>
            <a:r>
              <a:rPr lang="fr-FR" sz="2400" dirty="0" smtClean="0">
                <a:solidFill>
                  <a:srgbClr val="0033CC"/>
                </a:solidFill>
                <a:latin typeface="Times New Roman" panose="02020603050405020304" pitchFamily="18" charset="0"/>
              </a:rPr>
              <a:t>jansi.ssn.edu , jansi.annauniv.edu -&gt; </a:t>
            </a:r>
            <a:r>
              <a:rPr lang="fr-FR" sz="2400" dirty="0" err="1" smtClean="0">
                <a:solidFill>
                  <a:srgbClr val="0033CC"/>
                </a:solidFill>
                <a:latin typeface="Times New Roman" panose="02020603050405020304" pitchFamily="18" charset="0"/>
              </a:rPr>
              <a:t>different</a:t>
            </a:r>
            <a:endParaRPr lang="en-US" sz="2400" dirty="0">
              <a:solidFill>
                <a:srgbClr val="0033CC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7788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090" name="Rectangle 2"/>
          <p:cNvSpPr>
            <a:spLocks noChangeArrowheads="1"/>
          </p:cNvSpPr>
          <p:nvPr/>
        </p:nvSpPr>
        <p:spPr bwMode="auto">
          <a:xfrm>
            <a:off x="0" y="0"/>
            <a:ext cx="9144000" cy="1371600"/>
          </a:xfrm>
          <a:prstGeom prst="rect">
            <a:avLst/>
          </a:prstGeom>
          <a:solidFill>
            <a:srgbClr val="33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</a:endParaRPr>
          </a:p>
        </p:txBody>
      </p:sp>
      <p:sp>
        <p:nvSpPr>
          <p:cNvPr id="857091" name="Text Box 3"/>
          <p:cNvSpPr txBox="1">
            <a:spLocks noChangeArrowheads="1"/>
          </p:cNvSpPr>
          <p:nvPr/>
        </p:nvSpPr>
        <p:spPr bwMode="auto">
          <a:xfrm>
            <a:off x="228600" y="406400"/>
            <a:ext cx="4524765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" panose="02020603050405020304" pitchFamily="18" charset="0"/>
              </a:rPr>
              <a:t>DOMAIN </a:t>
            </a:r>
            <a:r>
              <a:rPr lang="en-US" dirty="0">
                <a:effectLst>
                  <a:outerShdw blurRad="38100" dist="38100" dir="2700000" algn="tl">
                    <a:srgbClr val="C0C0C0"/>
                  </a:outerShdw>
                </a:effectLst>
                <a:latin typeface="Times" panose="02020603050405020304" pitchFamily="18" charset="0"/>
              </a:rPr>
              <a:t>NAME SPACE</a:t>
            </a:r>
          </a:p>
        </p:txBody>
      </p:sp>
      <p:sp>
        <p:nvSpPr>
          <p:cNvPr id="857092" name="Text Box 4"/>
          <p:cNvSpPr txBox="1">
            <a:spLocks noChangeArrowheads="1"/>
          </p:cNvSpPr>
          <p:nvPr/>
        </p:nvSpPr>
        <p:spPr bwMode="auto">
          <a:xfrm>
            <a:off x="8229600" y="6400800"/>
            <a:ext cx="184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 sz="1800">
              <a:latin typeface="Times New Roman" panose="02020603050405020304" pitchFamily="18" charset="0"/>
            </a:endParaRPr>
          </a:p>
        </p:txBody>
      </p:sp>
      <p:sp>
        <p:nvSpPr>
          <p:cNvPr id="857093" name="Rectangle 5"/>
          <p:cNvSpPr>
            <a:spLocks noChangeArrowheads="1"/>
          </p:cNvSpPr>
          <p:nvPr/>
        </p:nvSpPr>
        <p:spPr bwMode="auto">
          <a:xfrm>
            <a:off x="304800" y="1552575"/>
            <a:ext cx="8229600" cy="2227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just" eaLnBrk="1" hangingPunct="1"/>
            <a:r>
              <a:rPr lang="en-US" sz="2800" i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To have a hierarchical name space, a domain name space was designed. In this design the names are defined in an inverted-tree structure with the root at the top. The tree can have only 128 levels: level 0 (root) to level 127. </a:t>
            </a:r>
          </a:p>
        </p:txBody>
      </p:sp>
      <p:sp>
        <p:nvSpPr>
          <p:cNvPr id="857094" name="Rectangle 6"/>
          <p:cNvSpPr>
            <a:spLocks noChangeArrowheads="1"/>
          </p:cNvSpPr>
          <p:nvPr/>
        </p:nvSpPr>
        <p:spPr bwMode="auto">
          <a:xfrm>
            <a:off x="755576" y="3902869"/>
            <a:ext cx="8064896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buClr>
                <a:schemeClr val="tx1"/>
              </a:buClr>
              <a:buSzPct val="117000"/>
              <a:buFont typeface="Wingdings" panose="05000000000000000000" pitchFamily="2" charset="2"/>
              <a:buNone/>
            </a:pPr>
            <a:r>
              <a:rPr lang="en-US" sz="2400" dirty="0" smtClean="0">
                <a:solidFill>
                  <a:srgbClr val="0033CC"/>
                </a:solidFill>
                <a:latin typeface="Times New Roman" panose="02020603050405020304" pitchFamily="18" charset="0"/>
              </a:rPr>
              <a:t>Label –max 63 char, root node-null, children- unique name</a:t>
            </a:r>
            <a:r>
              <a:rPr lang="fr-FR" sz="2400" dirty="0" smtClean="0">
                <a:solidFill>
                  <a:srgbClr val="0033CC"/>
                </a:solidFill>
                <a:latin typeface="Times New Roman" panose="02020603050405020304" pitchFamily="18" charset="0"/>
              </a:rPr>
              <a:t/>
            </a:r>
            <a:br>
              <a:rPr lang="fr-FR" sz="2400" dirty="0" smtClean="0">
                <a:solidFill>
                  <a:srgbClr val="0033CC"/>
                </a:solidFill>
                <a:latin typeface="Times New Roman" panose="02020603050405020304" pitchFamily="18" charset="0"/>
              </a:rPr>
            </a:br>
            <a:r>
              <a:rPr lang="fr-FR" sz="2400" dirty="0" smtClean="0">
                <a:solidFill>
                  <a:srgbClr val="0033CC"/>
                </a:solidFill>
                <a:latin typeface="Times New Roman" panose="02020603050405020304" pitchFamily="18" charset="0"/>
              </a:rPr>
              <a:t>Domain Name – </a:t>
            </a:r>
            <a:r>
              <a:rPr lang="fr-FR" sz="2400" dirty="0" err="1" smtClean="0">
                <a:solidFill>
                  <a:srgbClr val="0033CC"/>
                </a:solidFill>
                <a:latin typeface="Times New Roman" panose="02020603050405020304" pitchFamily="18" charset="0"/>
              </a:rPr>
              <a:t>node</a:t>
            </a:r>
            <a:r>
              <a:rPr lang="fr-FR" sz="2400" dirty="0" smtClean="0">
                <a:solidFill>
                  <a:srgbClr val="0033CC"/>
                </a:solidFill>
                <a:latin typeface="Times New Roman" panose="02020603050405020304" pitchFamily="18" charset="0"/>
              </a:rPr>
              <a:t> to </a:t>
            </a:r>
            <a:r>
              <a:rPr lang="fr-FR" sz="2400" dirty="0" err="1" smtClean="0">
                <a:solidFill>
                  <a:srgbClr val="0033CC"/>
                </a:solidFill>
                <a:latin typeface="Times New Roman" panose="02020603050405020304" pitchFamily="18" charset="0"/>
              </a:rPr>
              <a:t>root</a:t>
            </a:r>
            <a:r>
              <a:rPr lang="fr-FR" sz="2400" dirty="0" smtClean="0">
                <a:solidFill>
                  <a:srgbClr val="0033CC"/>
                </a:solidFill>
                <a:latin typeface="Times New Roman" panose="02020603050405020304" pitchFamily="18" charset="0"/>
              </a:rPr>
              <a:t/>
            </a:r>
            <a:br>
              <a:rPr lang="fr-FR" sz="2400" dirty="0" smtClean="0">
                <a:solidFill>
                  <a:srgbClr val="0033CC"/>
                </a:solidFill>
                <a:latin typeface="Times New Roman" panose="02020603050405020304" pitchFamily="18" charset="0"/>
              </a:rPr>
            </a:br>
            <a:r>
              <a:rPr lang="fr-FR" sz="2400" dirty="0" smtClean="0">
                <a:solidFill>
                  <a:srgbClr val="0033CC"/>
                </a:solidFill>
                <a:latin typeface="Times New Roman" panose="02020603050405020304" pitchFamily="18" charset="0"/>
              </a:rPr>
              <a:t>Domain</a:t>
            </a:r>
            <a:endParaRPr lang="en-US" sz="2400" dirty="0">
              <a:solidFill>
                <a:srgbClr val="0033CC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6117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354" name="Line 2"/>
          <p:cNvSpPr>
            <a:spLocks noChangeShapeType="1"/>
          </p:cNvSpPr>
          <p:nvPr/>
        </p:nvSpPr>
        <p:spPr bwMode="auto">
          <a:xfrm>
            <a:off x="152400" y="533400"/>
            <a:ext cx="8763000" cy="0"/>
          </a:xfrm>
          <a:prstGeom prst="line">
            <a:avLst/>
          </a:prstGeom>
          <a:noFill/>
          <a:ln w="762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868355" name="Line 3"/>
          <p:cNvSpPr>
            <a:spLocks noChangeShapeType="1"/>
          </p:cNvSpPr>
          <p:nvPr/>
        </p:nvSpPr>
        <p:spPr bwMode="auto">
          <a:xfrm>
            <a:off x="152400" y="1371600"/>
            <a:ext cx="8763000" cy="0"/>
          </a:xfrm>
          <a:prstGeom prst="line">
            <a:avLst/>
          </a:prstGeom>
          <a:noFill/>
          <a:ln w="1905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868356" name="Text Box 4"/>
          <p:cNvSpPr txBox="1">
            <a:spLocks noChangeArrowheads="1"/>
          </p:cNvSpPr>
          <p:nvPr/>
        </p:nvSpPr>
        <p:spPr bwMode="auto">
          <a:xfrm>
            <a:off x="304800" y="762000"/>
            <a:ext cx="227979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i="1" dirty="0" smtClean="0">
                <a:latin typeface="Times New Roman" panose="02020603050405020304" pitchFamily="18" charset="0"/>
              </a:rPr>
              <a:t>Domain </a:t>
            </a:r>
            <a:r>
              <a:rPr lang="en-US" sz="2000" i="1" dirty="0">
                <a:latin typeface="Times New Roman" panose="02020603050405020304" pitchFamily="18" charset="0"/>
              </a:rPr>
              <a:t>name space</a:t>
            </a:r>
          </a:p>
        </p:txBody>
      </p:sp>
      <p:sp>
        <p:nvSpPr>
          <p:cNvPr id="868357" name="Line 5"/>
          <p:cNvSpPr>
            <a:spLocks noChangeShapeType="1"/>
          </p:cNvSpPr>
          <p:nvPr/>
        </p:nvSpPr>
        <p:spPr bwMode="auto">
          <a:xfrm>
            <a:off x="152400" y="5877272"/>
            <a:ext cx="8763000" cy="0"/>
          </a:xfrm>
          <a:prstGeom prst="line">
            <a:avLst/>
          </a:prstGeom>
          <a:noFill/>
          <a:ln w="762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pic>
        <p:nvPicPr>
          <p:cNvPr id="868359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225" y="1970088"/>
            <a:ext cx="7623175" cy="3516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49991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378" name="Line 2"/>
          <p:cNvSpPr>
            <a:spLocks noChangeShapeType="1"/>
          </p:cNvSpPr>
          <p:nvPr/>
        </p:nvSpPr>
        <p:spPr bwMode="auto">
          <a:xfrm>
            <a:off x="152400" y="152400"/>
            <a:ext cx="8763000" cy="0"/>
          </a:xfrm>
          <a:prstGeom prst="line">
            <a:avLst/>
          </a:prstGeom>
          <a:noFill/>
          <a:ln w="762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869379" name="Line 3"/>
          <p:cNvSpPr>
            <a:spLocks noChangeShapeType="1"/>
          </p:cNvSpPr>
          <p:nvPr/>
        </p:nvSpPr>
        <p:spPr bwMode="auto">
          <a:xfrm>
            <a:off x="152400" y="990600"/>
            <a:ext cx="8763000" cy="0"/>
          </a:xfrm>
          <a:prstGeom prst="line">
            <a:avLst/>
          </a:prstGeom>
          <a:noFill/>
          <a:ln w="1905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869380" name="Text Box 4"/>
          <p:cNvSpPr txBox="1">
            <a:spLocks noChangeArrowheads="1"/>
          </p:cNvSpPr>
          <p:nvPr/>
        </p:nvSpPr>
        <p:spPr bwMode="auto">
          <a:xfrm>
            <a:off x="304800" y="381000"/>
            <a:ext cx="2855269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i="1" dirty="0" smtClean="0">
                <a:latin typeface="Times New Roman" panose="02020603050405020304" pitchFamily="18" charset="0"/>
              </a:rPr>
              <a:t>Domain </a:t>
            </a:r>
            <a:r>
              <a:rPr lang="en-US" sz="2000" i="1" dirty="0">
                <a:latin typeface="Times New Roman" panose="02020603050405020304" pitchFamily="18" charset="0"/>
              </a:rPr>
              <a:t>names and labels</a:t>
            </a:r>
          </a:p>
        </p:txBody>
      </p:sp>
      <p:pic>
        <p:nvPicPr>
          <p:cNvPr id="869382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0838" y="1143000"/>
            <a:ext cx="6380162" cy="4664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99331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Default Design">
  <a:themeElements>
    <a:clrScheme name="1_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Default Design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18" charset="0"/>
          </a:defRPr>
        </a:defPPr>
      </a:lstStyle>
    </a:lnDef>
  </a:objectDefaults>
  <a:extraClrSchemeLst>
    <a:extraClrScheme>
      <a:clrScheme name="1_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Default Design">
  <a:themeElements>
    <a:clrScheme name="1_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Default Design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18" charset="0"/>
          </a:defRPr>
        </a:defPPr>
      </a:lstStyle>
    </a:lnDef>
  </a:objectDefaults>
  <a:extraClrSchemeLst>
    <a:extraClrScheme>
      <a:clrScheme name="1_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324</TotalTime>
  <Words>785</Words>
  <Application>Microsoft Office PowerPoint</Application>
  <PresentationFormat>On-screen Show (4:3)</PresentationFormat>
  <Paragraphs>142</Paragraphs>
  <Slides>34</Slides>
  <Notes>30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0</vt:i4>
      </vt:variant>
      <vt:variant>
        <vt:lpstr>Slide Titles</vt:lpstr>
      </vt:variant>
      <vt:variant>
        <vt:i4>34</vt:i4>
      </vt:variant>
    </vt:vector>
  </HeadingPairs>
  <TitlesOfParts>
    <vt:vector size="45" baseType="lpstr">
      <vt:lpstr>宋体</vt:lpstr>
      <vt:lpstr>Arial</vt:lpstr>
      <vt:lpstr>Arial Black</vt:lpstr>
      <vt:lpstr>Tahoma</vt:lpstr>
      <vt:lpstr>Times</vt:lpstr>
      <vt:lpstr>Times New Roman</vt:lpstr>
      <vt:lpstr>Times-Roman</vt:lpstr>
      <vt:lpstr>Verdana</vt:lpstr>
      <vt:lpstr>Wingdings</vt:lpstr>
      <vt:lpstr>1_Default Design</vt:lpstr>
      <vt:lpstr>2_Default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Check Your Understanding</vt:lpstr>
      <vt:lpstr>Outcome</vt:lpstr>
      <vt:lpstr>THANK YOU</vt:lpstr>
    </vt:vector>
  </TitlesOfParts>
  <Company>Ashenden Designs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1: Foundation</dc:title>
  <dc:subject>Computer Networks</dc:subject>
  <dc:creator>Larry L. Peterson and Bruce S. Davie</dc:creator>
  <cp:lastModifiedBy>Admin</cp:lastModifiedBy>
  <cp:revision>693</cp:revision>
  <dcterms:created xsi:type="dcterms:W3CDTF">2008-07-27T22:34:00Z</dcterms:created>
  <dcterms:modified xsi:type="dcterms:W3CDTF">2020-09-10T05:24:54Z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1033-11.2.0.9635</vt:lpwstr>
  </property>
</Properties>
</file>